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63" r:id="rId6"/>
    <p:sldId id="264" r:id="rId7"/>
    <p:sldId id="265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s://blog.hubspot.com/marketing/web-design-stats-for-2020?__hstc=220719303.82880994bf16902a5855f1b3e3d64017.1637526759128.1637526759128.1637526759128.1&amp;__hssc=220719303.1.1637526759129&amp;__hsfp=4140510198" TargetMode="Externa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tandfonline.com/doi/abs/10.1080/01449290500330448" TargetMode="Externa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statista.com/statistics/277125/share-of-website-traffic-coming-from-mobile-devices/" TargetMode="Externa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vethechildren.org.uk/" TargetMode="External"/><Relationship Id="rId2" Type="http://schemas.openxmlformats.org/officeDocument/2006/relationships/hyperlink" Target="https://rnli.org/" TargetMode="External"/><Relationship Id="rId1" Type="http://schemas.openxmlformats.org/officeDocument/2006/relationships/hyperlink" Target="https://www.cancerresearchuk.org/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rspca.org.uk/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s://blog.hubspot.com/marketing/web-design-stats-for-2020?__hstc=220719303.82880994bf16902a5855f1b3e3d64017.1637526759128.1637526759128.1637526759128.1&amp;__hssc=220719303.1.1637526759129&amp;__hsfp=4140510198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tandfonline.com/doi/abs/10.1080/01449290500330448" TargetMode="External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statista.com/statistics/277125/share-of-website-traffic-coming-from-mobile-devices/" TargetMode="External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cancerresearchuk.org/" TargetMode="External"/><Relationship Id="rId1" Type="http://schemas.openxmlformats.org/officeDocument/2006/relationships/image" Target="../media/image8.png"/><Relationship Id="rId6" Type="http://schemas.openxmlformats.org/officeDocument/2006/relationships/hyperlink" Target="https://www.savethechildren.org.uk/" TargetMode="External"/><Relationship Id="rId5" Type="http://schemas.openxmlformats.org/officeDocument/2006/relationships/hyperlink" Target="https://www.rspca.org.uk/" TargetMode="External"/><Relationship Id="rId4" Type="http://schemas.openxmlformats.org/officeDocument/2006/relationships/hyperlink" Target="https://rnli.org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3356C8-B3AF-4BFE-9874-8684BE5685E9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6B8CD4A-B56D-423C-B4F9-ACEAF198BE6F}">
      <dgm:prSet phldrT="[Text]"/>
      <dgm:spPr/>
      <dgm:t>
        <a:bodyPr/>
        <a:lstStyle/>
        <a:p>
          <a:r>
            <a:rPr lang="en-GB" dirty="0"/>
            <a:t>Strong call to action</a:t>
          </a:r>
        </a:p>
      </dgm:t>
    </dgm:pt>
    <dgm:pt modelId="{76F3F569-9B50-492B-BAE1-2D9C3911F00B}" type="parTrans" cxnId="{2C75E8E5-B398-4FD7-8B82-EBCF645E53F3}">
      <dgm:prSet/>
      <dgm:spPr/>
      <dgm:t>
        <a:bodyPr/>
        <a:lstStyle/>
        <a:p>
          <a:endParaRPr lang="en-GB"/>
        </a:p>
      </dgm:t>
    </dgm:pt>
    <dgm:pt modelId="{0B8A0A2E-D4E1-48A2-9681-E48FA9CA7CB2}" type="sibTrans" cxnId="{2C75E8E5-B398-4FD7-8B82-EBCF645E53F3}">
      <dgm:prSet/>
      <dgm:spPr/>
      <dgm:t>
        <a:bodyPr/>
        <a:lstStyle/>
        <a:p>
          <a:endParaRPr lang="en-GB"/>
        </a:p>
      </dgm:t>
    </dgm:pt>
    <dgm:pt modelId="{B6A3F33C-58FA-41AB-8578-A969C611062F}">
      <dgm:prSet phldrT="[Text]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GB" dirty="0">
              <a:solidFill>
                <a:srgbClr val="55555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Have an objective and be specific</a:t>
          </a:r>
          <a:endParaRPr lang="en-GB" dirty="0"/>
        </a:p>
      </dgm:t>
    </dgm:pt>
    <dgm:pt modelId="{2AD758D9-65E1-4D25-AE44-353C2C11CDB1}" type="parTrans" cxnId="{8662A541-1499-4E1E-BAC8-5A5D62A71653}">
      <dgm:prSet/>
      <dgm:spPr/>
      <dgm:t>
        <a:bodyPr/>
        <a:lstStyle/>
        <a:p>
          <a:endParaRPr lang="en-GB"/>
        </a:p>
      </dgm:t>
    </dgm:pt>
    <dgm:pt modelId="{683EE614-ACAD-4192-A081-6A39DFADE72F}" type="sibTrans" cxnId="{8662A541-1499-4E1E-BAC8-5A5D62A71653}">
      <dgm:prSet/>
      <dgm:spPr/>
      <dgm:t>
        <a:bodyPr/>
        <a:lstStyle/>
        <a:p>
          <a:endParaRPr lang="en-GB"/>
        </a:p>
      </dgm:t>
    </dgm:pt>
    <dgm:pt modelId="{49B33430-620E-4F97-988C-B3357A52A58A}">
      <dgm:prSet phldrT="[Text]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GB" dirty="0">
              <a:solidFill>
                <a:srgbClr val="55555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 clean organised design</a:t>
          </a:r>
          <a:endParaRPr lang="en-GB" dirty="0"/>
        </a:p>
      </dgm:t>
    </dgm:pt>
    <dgm:pt modelId="{F5CC236F-8B6F-4B3C-9C80-C6C364F921BF}" type="parTrans" cxnId="{02BDBB28-70D0-4C27-8FB9-FFF567F12FA0}">
      <dgm:prSet/>
      <dgm:spPr/>
      <dgm:t>
        <a:bodyPr/>
        <a:lstStyle/>
        <a:p>
          <a:endParaRPr lang="en-GB"/>
        </a:p>
      </dgm:t>
    </dgm:pt>
    <dgm:pt modelId="{CF47B3FB-2D6E-4FC2-ADD8-EF793608E40C}" type="sibTrans" cxnId="{02BDBB28-70D0-4C27-8FB9-FFF567F12FA0}">
      <dgm:prSet/>
      <dgm:spPr/>
      <dgm:t>
        <a:bodyPr/>
        <a:lstStyle/>
        <a:p>
          <a:endParaRPr lang="en-GB"/>
        </a:p>
      </dgm:t>
    </dgm:pt>
    <dgm:pt modelId="{775CA452-1C55-4868-9C93-1F21E85ABB23}">
      <dgm:prSet phldrT="[Text]"/>
      <dgm:spPr/>
      <dgm:t>
        <a:bodyPr/>
        <a:lstStyle/>
        <a:p>
          <a:r>
            <a:rPr lang="en-GB" dirty="0"/>
            <a:t>Strong call to action</a:t>
          </a:r>
        </a:p>
      </dgm:t>
    </dgm:pt>
    <dgm:pt modelId="{B0275778-9300-4016-9DF8-8CBECF3C2D96}" type="parTrans" cxnId="{94E20CF4-6825-4D25-9435-506AE32B400C}">
      <dgm:prSet/>
      <dgm:spPr/>
      <dgm:t>
        <a:bodyPr/>
        <a:lstStyle/>
        <a:p>
          <a:endParaRPr lang="en-GB"/>
        </a:p>
      </dgm:t>
    </dgm:pt>
    <dgm:pt modelId="{A1E5ADD4-6283-4934-BCC4-31B129E5E664}" type="sibTrans" cxnId="{94E20CF4-6825-4D25-9435-506AE32B400C}">
      <dgm:prSet/>
      <dgm:spPr/>
      <dgm:t>
        <a:bodyPr/>
        <a:lstStyle/>
        <a:p>
          <a:endParaRPr lang="en-GB"/>
        </a:p>
      </dgm:t>
    </dgm:pt>
    <dgm:pt modelId="{6AC9B5E3-0A60-46C9-AF19-94A194F50141}">
      <dgm:prSet phldrT="[Text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GB" dirty="0">
              <a:solidFill>
                <a:srgbClr val="55555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Grab the</a:t>
          </a:r>
          <a:r>
            <a:rPr lang="en-GB" dirty="0">
              <a:solidFill>
                <a:srgbClr val="55555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ir attention</a:t>
          </a:r>
          <a:endParaRPr lang="en-GB" dirty="0"/>
        </a:p>
      </dgm:t>
    </dgm:pt>
    <dgm:pt modelId="{4D445E62-0040-457B-8AD4-A22E8EC0549D}" type="parTrans" cxnId="{85800448-4A21-4C0C-8E92-CDC634A88F18}">
      <dgm:prSet/>
      <dgm:spPr/>
      <dgm:t>
        <a:bodyPr/>
        <a:lstStyle/>
        <a:p>
          <a:endParaRPr lang="en-GB"/>
        </a:p>
      </dgm:t>
    </dgm:pt>
    <dgm:pt modelId="{E62B3ED0-FCEF-4927-A8C8-8C3A2622D02C}" type="sibTrans" cxnId="{85800448-4A21-4C0C-8E92-CDC634A88F18}">
      <dgm:prSet/>
      <dgm:spPr/>
      <dgm:t>
        <a:bodyPr/>
        <a:lstStyle/>
        <a:p>
          <a:endParaRPr lang="en-GB"/>
        </a:p>
      </dgm:t>
    </dgm:pt>
    <dgm:pt modelId="{FFFD8948-650E-484D-A5A8-45A68C80D36C}">
      <dgm:prSet phldrT="[Text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GB" dirty="0">
              <a:solidFill>
                <a:srgbClr val="55555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Create a trustworthy identity</a:t>
          </a:r>
          <a:endParaRPr lang="en-GB" dirty="0"/>
        </a:p>
      </dgm:t>
    </dgm:pt>
    <dgm:pt modelId="{EC650253-C48D-4789-891C-4EF6F3B4AD1A}" type="parTrans" cxnId="{E23B909E-8F55-463A-B4F6-1F771D0F77EA}">
      <dgm:prSet/>
      <dgm:spPr/>
      <dgm:t>
        <a:bodyPr/>
        <a:lstStyle/>
        <a:p>
          <a:endParaRPr lang="en-GB"/>
        </a:p>
      </dgm:t>
    </dgm:pt>
    <dgm:pt modelId="{21380525-5CE9-41FB-A02E-7E902D1BE23B}" type="sibTrans" cxnId="{E23B909E-8F55-463A-B4F6-1F771D0F77EA}">
      <dgm:prSet/>
      <dgm:spPr/>
      <dgm:t>
        <a:bodyPr/>
        <a:lstStyle/>
        <a:p>
          <a:endParaRPr lang="en-GB"/>
        </a:p>
      </dgm:t>
    </dgm:pt>
    <dgm:pt modelId="{0B87822D-E314-4372-A9CE-9B75C9BC0679}">
      <dgm:prSet phldrT="[Text]"/>
      <dgm:spPr/>
      <dgm:t>
        <a:bodyPr/>
        <a:lstStyle/>
        <a:p>
          <a:r>
            <a:rPr lang="en-GB" dirty="0"/>
            <a:t>Strong call to action</a:t>
          </a:r>
        </a:p>
      </dgm:t>
    </dgm:pt>
    <dgm:pt modelId="{5D2A0743-AFE6-4EDA-BB9F-E83088989DAE}" type="parTrans" cxnId="{E0AD7605-AA88-45E4-9C39-5D4832FA1CD0}">
      <dgm:prSet/>
      <dgm:spPr/>
      <dgm:t>
        <a:bodyPr/>
        <a:lstStyle/>
        <a:p>
          <a:endParaRPr lang="en-GB"/>
        </a:p>
      </dgm:t>
    </dgm:pt>
    <dgm:pt modelId="{0F493906-F772-42B0-867B-61AEA07B233B}" type="sibTrans" cxnId="{E0AD7605-AA88-45E4-9C39-5D4832FA1CD0}">
      <dgm:prSet/>
      <dgm:spPr/>
      <dgm:t>
        <a:bodyPr/>
        <a:lstStyle/>
        <a:p>
          <a:endParaRPr lang="en-GB"/>
        </a:p>
      </dgm:t>
    </dgm:pt>
    <dgm:pt modelId="{604F49E7-BA5D-456A-BE68-28DE3AE77C6F}">
      <dgm:prSet phldrT="[Text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GB" dirty="0">
              <a:solidFill>
                <a:srgbClr val="55555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Optimise for mo</a:t>
          </a:r>
          <a:r>
            <a:rPr lang="en-GB" dirty="0">
              <a:solidFill>
                <a:srgbClr val="55555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bile</a:t>
          </a:r>
          <a:endParaRPr lang="en-GB" dirty="0"/>
        </a:p>
      </dgm:t>
    </dgm:pt>
    <dgm:pt modelId="{F0C6008B-5F49-4682-898F-0F2A824C0873}" type="parTrans" cxnId="{1A49728D-991D-4CCC-98B0-DADC283B2452}">
      <dgm:prSet/>
      <dgm:spPr/>
      <dgm:t>
        <a:bodyPr/>
        <a:lstStyle/>
        <a:p>
          <a:endParaRPr lang="en-GB"/>
        </a:p>
      </dgm:t>
    </dgm:pt>
    <dgm:pt modelId="{73BA202B-333E-4246-8E53-7A09C9EDD1C0}" type="sibTrans" cxnId="{1A49728D-991D-4CCC-98B0-DADC283B2452}">
      <dgm:prSet/>
      <dgm:spPr/>
      <dgm:t>
        <a:bodyPr/>
        <a:lstStyle/>
        <a:p>
          <a:endParaRPr lang="en-GB"/>
        </a:p>
      </dgm:t>
    </dgm:pt>
    <dgm:pt modelId="{46163E1F-2BA8-48B5-AF4E-5DBE6830842B}">
      <dgm:prSet phldrT="[Text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GB" dirty="0">
              <a:solidFill>
                <a:srgbClr val="55555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Perform A/B testing</a:t>
          </a:r>
          <a:endParaRPr lang="en-GB" dirty="0"/>
        </a:p>
      </dgm:t>
    </dgm:pt>
    <dgm:pt modelId="{9307DBFD-24F2-41FB-9497-A95A2442D0CB}" type="parTrans" cxnId="{8D7A8FA3-1F8F-44C9-8335-B39C1659E771}">
      <dgm:prSet/>
      <dgm:spPr/>
      <dgm:t>
        <a:bodyPr/>
        <a:lstStyle/>
        <a:p>
          <a:endParaRPr lang="en-GB"/>
        </a:p>
      </dgm:t>
    </dgm:pt>
    <dgm:pt modelId="{06E11A2A-8107-4185-B5AB-CE0421FECBA5}" type="sibTrans" cxnId="{8D7A8FA3-1F8F-44C9-8335-B39C1659E771}">
      <dgm:prSet/>
      <dgm:spPr/>
      <dgm:t>
        <a:bodyPr/>
        <a:lstStyle/>
        <a:p>
          <a:endParaRPr lang="en-GB"/>
        </a:p>
      </dgm:t>
    </dgm:pt>
    <dgm:pt modelId="{034AA6DE-076B-4C19-8088-B7599C946062}" type="pres">
      <dgm:prSet presAssocID="{663356C8-B3AF-4BFE-9874-8684BE5685E9}" presName="Name0" presStyleCnt="0">
        <dgm:presLayoutVars>
          <dgm:dir/>
          <dgm:animLvl val="lvl"/>
          <dgm:resizeHandles val="exact"/>
        </dgm:presLayoutVars>
      </dgm:prSet>
      <dgm:spPr/>
    </dgm:pt>
    <dgm:pt modelId="{47138A35-F355-4263-8AAB-199D4AFC3212}" type="pres">
      <dgm:prSet presAssocID="{663356C8-B3AF-4BFE-9874-8684BE5685E9}" presName="tSp" presStyleCnt="0"/>
      <dgm:spPr/>
    </dgm:pt>
    <dgm:pt modelId="{89BD7ECC-D22A-4064-A432-C42582D036AC}" type="pres">
      <dgm:prSet presAssocID="{663356C8-B3AF-4BFE-9874-8684BE5685E9}" presName="bSp" presStyleCnt="0"/>
      <dgm:spPr/>
    </dgm:pt>
    <dgm:pt modelId="{B2811706-8E01-4609-8B95-2EAFC31D6FC3}" type="pres">
      <dgm:prSet presAssocID="{663356C8-B3AF-4BFE-9874-8684BE5685E9}" presName="process" presStyleCnt="0"/>
      <dgm:spPr/>
    </dgm:pt>
    <dgm:pt modelId="{BF0A6F40-3D15-4ED7-AA1F-941AB15CC19E}" type="pres">
      <dgm:prSet presAssocID="{16B8CD4A-B56D-423C-B4F9-ACEAF198BE6F}" presName="composite1" presStyleCnt="0"/>
      <dgm:spPr/>
    </dgm:pt>
    <dgm:pt modelId="{62124100-F877-4B99-8D16-EBCCCFAA0F46}" type="pres">
      <dgm:prSet presAssocID="{16B8CD4A-B56D-423C-B4F9-ACEAF198BE6F}" presName="dummyNode1" presStyleLbl="node1" presStyleIdx="0" presStyleCnt="3"/>
      <dgm:spPr/>
    </dgm:pt>
    <dgm:pt modelId="{E85B7AD1-234B-4781-BCDC-AB45D74DE04E}" type="pres">
      <dgm:prSet presAssocID="{16B8CD4A-B56D-423C-B4F9-ACEAF198BE6F}" presName="childNode1" presStyleLbl="bgAcc1" presStyleIdx="0" presStyleCnt="3">
        <dgm:presLayoutVars>
          <dgm:bulletEnabled val="1"/>
        </dgm:presLayoutVars>
      </dgm:prSet>
      <dgm:spPr/>
    </dgm:pt>
    <dgm:pt modelId="{6A8EED19-BD3E-4436-8CE9-BBFC47EB7EB7}" type="pres">
      <dgm:prSet presAssocID="{16B8CD4A-B56D-423C-B4F9-ACEAF198BE6F}" presName="childNode1tx" presStyleLbl="bgAcc1" presStyleIdx="0" presStyleCnt="3">
        <dgm:presLayoutVars>
          <dgm:bulletEnabled val="1"/>
        </dgm:presLayoutVars>
      </dgm:prSet>
      <dgm:spPr/>
    </dgm:pt>
    <dgm:pt modelId="{BB9F0D4F-9C7D-4661-8166-C181D25CE00C}" type="pres">
      <dgm:prSet presAssocID="{16B8CD4A-B56D-423C-B4F9-ACEAF198BE6F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C4E34F1F-E3C7-4A28-BF9F-70E0EE42BBBF}" type="pres">
      <dgm:prSet presAssocID="{16B8CD4A-B56D-423C-B4F9-ACEAF198BE6F}" presName="connSite1" presStyleCnt="0"/>
      <dgm:spPr/>
    </dgm:pt>
    <dgm:pt modelId="{D8195193-2E16-42A4-9879-39E0B30E1815}" type="pres">
      <dgm:prSet presAssocID="{0B8A0A2E-D4E1-48A2-9681-E48FA9CA7CB2}" presName="Name9" presStyleLbl="sibTrans2D1" presStyleIdx="0" presStyleCnt="2"/>
      <dgm:spPr/>
    </dgm:pt>
    <dgm:pt modelId="{A5F07098-5D47-4483-9122-7ED338F05C74}" type="pres">
      <dgm:prSet presAssocID="{775CA452-1C55-4868-9C93-1F21E85ABB23}" presName="composite2" presStyleCnt="0"/>
      <dgm:spPr/>
    </dgm:pt>
    <dgm:pt modelId="{EBDC0584-71C5-412C-BD33-75BF179E2ADA}" type="pres">
      <dgm:prSet presAssocID="{775CA452-1C55-4868-9C93-1F21E85ABB23}" presName="dummyNode2" presStyleLbl="node1" presStyleIdx="0" presStyleCnt="3"/>
      <dgm:spPr/>
    </dgm:pt>
    <dgm:pt modelId="{35FBEA91-9EF8-4B34-83BC-621F783001E1}" type="pres">
      <dgm:prSet presAssocID="{775CA452-1C55-4868-9C93-1F21E85ABB23}" presName="childNode2" presStyleLbl="bgAcc1" presStyleIdx="1" presStyleCnt="3">
        <dgm:presLayoutVars>
          <dgm:bulletEnabled val="1"/>
        </dgm:presLayoutVars>
      </dgm:prSet>
      <dgm:spPr/>
    </dgm:pt>
    <dgm:pt modelId="{6BFD941C-48B1-4643-A50E-B74CFA260331}" type="pres">
      <dgm:prSet presAssocID="{775CA452-1C55-4868-9C93-1F21E85ABB23}" presName="childNode2tx" presStyleLbl="bgAcc1" presStyleIdx="1" presStyleCnt="3">
        <dgm:presLayoutVars>
          <dgm:bulletEnabled val="1"/>
        </dgm:presLayoutVars>
      </dgm:prSet>
      <dgm:spPr/>
    </dgm:pt>
    <dgm:pt modelId="{FC0C4D52-2CA7-4075-BB01-03E65D658E82}" type="pres">
      <dgm:prSet presAssocID="{775CA452-1C55-4868-9C93-1F21E85ABB23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A57CF52A-742D-40C8-9347-229D233890F9}" type="pres">
      <dgm:prSet presAssocID="{775CA452-1C55-4868-9C93-1F21E85ABB23}" presName="connSite2" presStyleCnt="0"/>
      <dgm:spPr/>
    </dgm:pt>
    <dgm:pt modelId="{C9BB2333-85AD-4D65-A502-AB2D8FA074A7}" type="pres">
      <dgm:prSet presAssocID="{A1E5ADD4-6283-4934-BCC4-31B129E5E664}" presName="Name18" presStyleLbl="sibTrans2D1" presStyleIdx="1" presStyleCnt="2"/>
      <dgm:spPr/>
    </dgm:pt>
    <dgm:pt modelId="{BB7F3D4C-1E52-4674-854B-51B58332DC2D}" type="pres">
      <dgm:prSet presAssocID="{0B87822D-E314-4372-A9CE-9B75C9BC0679}" presName="composite1" presStyleCnt="0"/>
      <dgm:spPr/>
    </dgm:pt>
    <dgm:pt modelId="{E9842465-EF31-48EC-9608-EEDFC1A74B96}" type="pres">
      <dgm:prSet presAssocID="{0B87822D-E314-4372-A9CE-9B75C9BC0679}" presName="dummyNode1" presStyleLbl="node1" presStyleIdx="1" presStyleCnt="3"/>
      <dgm:spPr/>
    </dgm:pt>
    <dgm:pt modelId="{EEE759C6-6E1C-4E72-9635-1556ABCFB13B}" type="pres">
      <dgm:prSet presAssocID="{0B87822D-E314-4372-A9CE-9B75C9BC0679}" presName="childNode1" presStyleLbl="bgAcc1" presStyleIdx="2" presStyleCnt="3">
        <dgm:presLayoutVars>
          <dgm:bulletEnabled val="1"/>
        </dgm:presLayoutVars>
      </dgm:prSet>
      <dgm:spPr/>
    </dgm:pt>
    <dgm:pt modelId="{1C59B0EB-22D0-45D0-BF6F-877148013068}" type="pres">
      <dgm:prSet presAssocID="{0B87822D-E314-4372-A9CE-9B75C9BC0679}" presName="childNode1tx" presStyleLbl="bgAcc1" presStyleIdx="2" presStyleCnt="3">
        <dgm:presLayoutVars>
          <dgm:bulletEnabled val="1"/>
        </dgm:presLayoutVars>
      </dgm:prSet>
      <dgm:spPr/>
    </dgm:pt>
    <dgm:pt modelId="{24D60AF8-065B-4F24-BC67-E7E3D3A3DEC4}" type="pres">
      <dgm:prSet presAssocID="{0B87822D-E314-4372-A9CE-9B75C9BC0679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F01B96E4-EB7D-434B-9DF2-C00C1145C3D2}" type="pres">
      <dgm:prSet presAssocID="{0B87822D-E314-4372-A9CE-9B75C9BC0679}" presName="connSite1" presStyleCnt="0"/>
      <dgm:spPr/>
    </dgm:pt>
  </dgm:ptLst>
  <dgm:cxnLst>
    <dgm:cxn modelId="{E0AD7605-AA88-45E4-9C39-5D4832FA1CD0}" srcId="{663356C8-B3AF-4BFE-9874-8684BE5685E9}" destId="{0B87822D-E314-4372-A9CE-9B75C9BC0679}" srcOrd="2" destOrd="0" parTransId="{5D2A0743-AFE6-4EDA-BB9F-E83088989DAE}" sibTransId="{0F493906-F772-42B0-867B-61AEA07B233B}"/>
    <dgm:cxn modelId="{A7BD770A-CC1D-4C23-9232-B5DD7EE58161}" type="presOf" srcId="{663356C8-B3AF-4BFE-9874-8684BE5685E9}" destId="{034AA6DE-076B-4C19-8088-B7599C946062}" srcOrd="0" destOrd="0" presId="urn:microsoft.com/office/officeart/2005/8/layout/hProcess4"/>
    <dgm:cxn modelId="{00DCE812-FDF6-4304-892E-CF5CC9BE77E7}" type="presOf" srcId="{46163E1F-2BA8-48B5-AF4E-5DBE6830842B}" destId="{1C59B0EB-22D0-45D0-BF6F-877148013068}" srcOrd="1" destOrd="1" presId="urn:microsoft.com/office/officeart/2005/8/layout/hProcess4"/>
    <dgm:cxn modelId="{2F479621-7E87-4EAD-8D0B-C8D9638E8929}" type="presOf" srcId="{775CA452-1C55-4868-9C93-1F21E85ABB23}" destId="{FC0C4D52-2CA7-4075-BB01-03E65D658E82}" srcOrd="0" destOrd="0" presId="urn:microsoft.com/office/officeart/2005/8/layout/hProcess4"/>
    <dgm:cxn modelId="{02BDBB28-70D0-4C27-8FB9-FFF567F12FA0}" srcId="{16B8CD4A-B56D-423C-B4F9-ACEAF198BE6F}" destId="{49B33430-620E-4F97-988C-B3357A52A58A}" srcOrd="1" destOrd="0" parTransId="{F5CC236F-8B6F-4B3C-9C80-C6C364F921BF}" sibTransId="{CF47B3FB-2D6E-4FC2-ADD8-EF793608E40C}"/>
    <dgm:cxn modelId="{92A24E30-FC3E-42BE-A65B-AB99DFF06E55}" type="presOf" srcId="{6AC9B5E3-0A60-46C9-AF19-94A194F50141}" destId="{6BFD941C-48B1-4643-A50E-B74CFA260331}" srcOrd="1" destOrd="0" presId="urn:microsoft.com/office/officeart/2005/8/layout/hProcess4"/>
    <dgm:cxn modelId="{8662A541-1499-4E1E-BAC8-5A5D62A71653}" srcId="{16B8CD4A-B56D-423C-B4F9-ACEAF198BE6F}" destId="{B6A3F33C-58FA-41AB-8578-A969C611062F}" srcOrd="0" destOrd="0" parTransId="{2AD758D9-65E1-4D25-AE44-353C2C11CDB1}" sibTransId="{683EE614-ACAD-4192-A081-6A39DFADE72F}"/>
    <dgm:cxn modelId="{39B83242-84B7-458A-BBE7-D9B0F2EA5C88}" type="presOf" srcId="{49B33430-620E-4F97-988C-B3357A52A58A}" destId="{E85B7AD1-234B-4781-BCDC-AB45D74DE04E}" srcOrd="0" destOrd="1" presId="urn:microsoft.com/office/officeart/2005/8/layout/hProcess4"/>
    <dgm:cxn modelId="{9C940845-B70E-4044-BA25-4A3CE3B3714C}" type="presOf" srcId="{FFFD8948-650E-484D-A5A8-45A68C80D36C}" destId="{6BFD941C-48B1-4643-A50E-B74CFA260331}" srcOrd="1" destOrd="1" presId="urn:microsoft.com/office/officeart/2005/8/layout/hProcess4"/>
    <dgm:cxn modelId="{85800448-4A21-4C0C-8E92-CDC634A88F18}" srcId="{775CA452-1C55-4868-9C93-1F21E85ABB23}" destId="{6AC9B5E3-0A60-46C9-AF19-94A194F50141}" srcOrd="0" destOrd="0" parTransId="{4D445E62-0040-457B-8AD4-A22E8EC0549D}" sibTransId="{E62B3ED0-FCEF-4927-A8C8-8C3A2622D02C}"/>
    <dgm:cxn modelId="{D8522152-2655-49FF-880F-9E55D8D2326E}" type="presOf" srcId="{A1E5ADD4-6283-4934-BCC4-31B129E5E664}" destId="{C9BB2333-85AD-4D65-A502-AB2D8FA074A7}" srcOrd="0" destOrd="0" presId="urn:microsoft.com/office/officeart/2005/8/layout/hProcess4"/>
    <dgm:cxn modelId="{6E91B954-8EDC-423D-9419-55BB2DAD7AD2}" type="presOf" srcId="{46163E1F-2BA8-48B5-AF4E-5DBE6830842B}" destId="{EEE759C6-6E1C-4E72-9635-1556ABCFB13B}" srcOrd="0" destOrd="1" presId="urn:microsoft.com/office/officeart/2005/8/layout/hProcess4"/>
    <dgm:cxn modelId="{9B54437B-C6E0-45A9-B13A-113C40A38B75}" type="presOf" srcId="{B6A3F33C-58FA-41AB-8578-A969C611062F}" destId="{E85B7AD1-234B-4781-BCDC-AB45D74DE04E}" srcOrd="0" destOrd="0" presId="urn:microsoft.com/office/officeart/2005/8/layout/hProcess4"/>
    <dgm:cxn modelId="{C58E217D-499E-496A-9A38-7A2D67969282}" type="presOf" srcId="{0B87822D-E314-4372-A9CE-9B75C9BC0679}" destId="{24D60AF8-065B-4F24-BC67-E7E3D3A3DEC4}" srcOrd="0" destOrd="0" presId="urn:microsoft.com/office/officeart/2005/8/layout/hProcess4"/>
    <dgm:cxn modelId="{37A74B89-D692-4861-BFCE-083E39854C95}" type="presOf" srcId="{0B8A0A2E-D4E1-48A2-9681-E48FA9CA7CB2}" destId="{D8195193-2E16-42A4-9879-39E0B30E1815}" srcOrd="0" destOrd="0" presId="urn:microsoft.com/office/officeart/2005/8/layout/hProcess4"/>
    <dgm:cxn modelId="{D3E68889-F899-4825-8942-EFEECBD6C0A4}" type="presOf" srcId="{49B33430-620E-4F97-988C-B3357A52A58A}" destId="{6A8EED19-BD3E-4436-8CE9-BBFC47EB7EB7}" srcOrd="1" destOrd="1" presId="urn:microsoft.com/office/officeart/2005/8/layout/hProcess4"/>
    <dgm:cxn modelId="{1A49728D-991D-4CCC-98B0-DADC283B2452}" srcId="{0B87822D-E314-4372-A9CE-9B75C9BC0679}" destId="{604F49E7-BA5D-456A-BE68-28DE3AE77C6F}" srcOrd="0" destOrd="0" parTransId="{F0C6008B-5F49-4682-898F-0F2A824C0873}" sibTransId="{73BA202B-333E-4246-8E53-7A09C9EDD1C0}"/>
    <dgm:cxn modelId="{E23B909E-8F55-463A-B4F6-1F771D0F77EA}" srcId="{775CA452-1C55-4868-9C93-1F21E85ABB23}" destId="{FFFD8948-650E-484D-A5A8-45A68C80D36C}" srcOrd="1" destOrd="0" parTransId="{EC650253-C48D-4789-891C-4EF6F3B4AD1A}" sibTransId="{21380525-5CE9-41FB-A02E-7E902D1BE23B}"/>
    <dgm:cxn modelId="{8D7A8FA3-1F8F-44C9-8335-B39C1659E771}" srcId="{0B87822D-E314-4372-A9CE-9B75C9BC0679}" destId="{46163E1F-2BA8-48B5-AF4E-5DBE6830842B}" srcOrd="1" destOrd="0" parTransId="{9307DBFD-24F2-41FB-9497-A95A2442D0CB}" sibTransId="{06E11A2A-8107-4185-B5AB-CE0421FECBA5}"/>
    <dgm:cxn modelId="{740B53A6-D203-4C1E-90BE-21DA498ED578}" type="presOf" srcId="{FFFD8948-650E-484D-A5A8-45A68C80D36C}" destId="{35FBEA91-9EF8-4B34-83BC-621F783001E1}" srcOrd="0" destOrd="1" presId="urn:microsoft.com/office/officeart/2005/8/layout/hProcess4"/>
    <dgm:cxn modelId="{FCDF3AB4-F74B-4FAB-8E18-BFA3F15C0A67}" type="presOf" srcId="{604F49E7-BA5D-456A-BE68-28DE3AE77C6F}" destId="{1C59B0EB-22D0-45D0-BF6F-877148013068}" srcOrd="1" destOrd="0" presId="urn:microsoft.com/office/officeart/2005/8/layout/hProcess4"/>
    <dgm:cxn modelId="{656FBEBB-C07A-4E9D-B7DB-165D8614E616}" type="presOf" srcId="{6AC9B5E3-0A60-46C9-AF19-94A194F50141}" destId="{35FBEA91-9EF8-4B34-83BC-621F783001E1}" srcOrd="0" destOrd="0" presId="urn:microsoft.com/office/officeart/2005/8/layout/hProcess4"/>
    <dgm:cxn modelId="{E7B3C4DC-5C72-45E6-8B1D-D4C881E8D29D}" type="presOf" srcId="{B6A3F33C-58FA-41AB-8578-A969C611062F}" destId="{6A8EED19-BD3E-4436-8CE9-BBFC47EB7EB7}" srcOrd="1" destOrd="0" presId="urn:microsoft.com/office/officeart/2005/8/layout/hProcess4"/>
    <dgm:cxn modelId="{728311E1-355F-45F6-AAD5-ACF97D6B588D}" type="presOf" srcId="{16B8CD4A-B56D-423C-B4F9-ACEAF198BE6F}" destId="{BB9F0D4F-9C7D-4661-8166-C181D25CE00C}" srcOrd="0" destOrd="0" presId="urn:microsoft.com/office/officeart/2005/8/layout/hProcess4"/>
    <dgm:cxn modelId="{2C75E8E5-B398-4FD7-8B82-EBCF645E53F3}" srcId="{663356C8-B3AF-4BFE-9874-8684BE5685E9}" destId="{16B8CD4A-B56D-423C-B4F9-ACEAF198BE6F}" srcOrd="0" destOrd="0" parTransId="{76F3F569-9B50-492B-BAE1-2D9C3911F00B}" sibTransId="{0B8A0A2E-D4E1-48A2-9681-E48FA9CA7CB2}"/>
    <dgm:cxn modelId="{410DD6F0-503E-41DD-B8C6-A8FCE869D762}" type="presOf" srcId="{604F49E7-BA5D-456A-BE68-28DE3AE77C6F}" destId="{EEE759C6-6E1C-4E72-9635-1556ABCFB13B}" srcOrd="0" destOrd="0" presId="urn:microsoft.com/office/officeart/2005/8/layout/hProcess4"/>
    <dgm:cxn modelId="{94E20CF4-6825-4D25-9435-506AE32B400C}" srcId="{663356C8-B3AF-4BFE-9874-8684BE5685E9}" destId="{775CA452-1C55-4868-9C93-1F21E85ABB23}" srcOrd="1" destOrd="0" parTransId="{B0275778-9300-4016-9DF8-8CBECF3C2D96}" sibTransId="{A1E5ADD4-6283-4934-BCC4-31B129E5E664}"/>
    <dgm:cxn modelId="{4B0AA8E1-8FE8-4834-BC27-25BE980C3259}" type="presParOf" srcId="{034AA6DE-076B-4C19-8088-B7599C946062}" destId="{47138A35-F355-4263-8AAB-199D4AFC3212}" srcOrd="0" destOrd="0" presId="urn:microsoft.com/office/officeart/2005/8/layout/hProcess4"/>
    <dgm:cxn modelId="{E4C3D985-3869-4630-B9AF-C8B476BE89B3}" type="presParOf" srcId="{034AA6DE-076B-4C19-8088-B7599C946062}" destId="{89BD7ECC-D22A-4064-A432-C42582D036AC}" srcOrd="1" destOrd="0" presId="urn:microsoft.com/office/officeart/2005/8/layout/hProcess4"/>
    <dgm:cxn modelId="{331959BF-5354-4D38-A500-31DAF00BD321}" type="presParOf" srcId="{034AA6DE-076B-4C19-8088-B7599C946062}" destId="{B2811706-8E01-4609-8B95-2EAFC31D6FC3}" srcOrd="2" destOrd="0" presId="urn:microsoft.com/office/officeart/2005/8/layout/hProcess4"/>
    <dgm:cxn modelId="{0865EC38-E10E-4AF8-9862-96493EF4FB9D}" type="presParOf" srcId="{B2811706-8E01-4609-8B95-2EAFC31D6FC3}" destId="{BF0A6F40-3D15-4ED7-AA1F-941AB15CC19E}" srcOrd="0" destOrd="0" presId="urn:microsoft.com/office/officeart/2005/8/layout/hProcess4"/>
    <dgm:cxn modelId="{E9FC163A-C14F-469D-B1F8-3BA557C5DDD6}" type="presParOf" srcId="{BF0A6F40-3D15-4ED7-AA1F-941AB15CC19E}" destId="{62124100-F877-4B99-8D16-EBCCCFAA0F46}" srcOrd="0" destOrd="0" presId="urn:microsoft.com/office/officeart/2005/8/layout/hProcess4"/>
    <dgm:cxn modelId="{24924234-9F82-4EA7-9CF4-E8F2F3904832}" type="presParOf" srcId="{BF0A6F40-3D15-4ED7-AA1F-941AB15CC19E}" destId="{E85B7AD1-234B-4781-BCDC-AB45D74DE04E}" srcOrd="1" destOrd="0" presId="urn:microsoft.com/office/officeart/2005/8/layout/hProcess4"/>
    <dgm:cxn modelId="{481E2543-FCBF-449D-9E9E-33A2158462C9}" type="presParOf" srcId="{BF0A6F40-3D15-4ED7-AA1F-941AB15CC19E}" destId="{6A8EED19-BD3E-4436-8CE9-BBFC47EB7EB7}" srcOrd="2" destOrd="0" presId="urn:microsoft.com/office/officeart/2005/8/layout/hProcess4"/>
    <dgm:cxn modelId="{D0D3BE30-5FDD-41AC-A1E5-35875F41AB3D}" type="presParOf" srcId="{BF0A6F40-3D15-4ED7-AA1F-941AB15CC19E}" destId="{BB9F0D4F-9C7D-4661-8166-C181D25CE00C}" srcOrd="3" destOrd="0" presId="urn:microsoft.com/office/officeart/2005/8/layout/hProcess4"/>
    <dgm:cxn modelId="{78A97037-4E04-44D4-B72F-C38333BD19F4}" type="presParOf" srcId="{BF0A6F40-3D15-4ED7-AA1F-941AB15CC19E}" destId="{C4E34F1F-E3C7-4A28-BF9F-70E0EE42BBBF}" srcOrd="4" destOrd="0" presId="urn:microsoft.com/office/officeart/2005/8/layout/hProcess4"/>
    <dgm:cxn modelId="{D413F585-9CC9-42FE-A316-B23C82CBA23A}" type="presParOf" srcId="{B2811706-8E01-4609-8B95-2EAFC31D6FC3}" destId="{D8195193-2E16-42A4-9879-39E0B30E1815}" srcOrd="1" destOrd="0" presId="urn:microsoft.com/office/officeart/2005/8/layout/hProcess4"/>
    <dgm:cxn modelId="{B14CC814-EF2F-4179-8EBC-1763C1B248BC}" type="presParOf" srcId="{B2811706-8E01-4609-8B95-2EAFC31D6FC3}" destId="{A5F07098-5D47-4483-9122-7ED338F05C74}" srcOrd="2" destOrd="0" presId="urn:microsoft.com/office/officeart/2005/8/layout/hProcess4"/>
    <dgm:cxn modelId="{94B92B32-7D44-4414-85D7-FAE6DC92E8D6}" type="presParOf" srcId="{A5F07098-5D47-4483-9122-7ED338F05C74}" destId="{EBDC0584-71C5-412C-BD33-75BF179E2ADA}" srcOrd="0" destOrd="0" presId="urn:microsoft.com/office/officeart/2005/8/layout/hProcess4"/>
    <dgm:cxn modelId="{1E4F4ACB-1082-4134-B455-076F3DDF6204}" type="presParOf" srcId="{A5F07098-5D47-4483-9122-7ED338F05C74}" destId="{35FBEA91-9EF8-4B34-83BC-621F783001E1}" srcOrd="1" destOrd="0" presId="urn:microsoft.com/office/officeart/2005/8/layout/hProcess4"/>
    <dgm:cxn modelId="{C45EAA02-B1E0-4999-903D-E000D7D0FD37}" type="presParOf" srcId="{A5F07098-5D47-4483-9122-7ED338F05C74}" destId="{6BFD941C-48B1-4643-A50E-B74CFA260331}" srcOrd="2" destOrd="0" presId="urn:microsoft.com/office/officeart/2005/8/layout/hProcess4"/>
    <dgm:cxn modelId="{D4AFB2DF-D193-4DCB-BDFC-5785D86A5A17}" type="presParOf" srcId="{A5F07098-5D47-4483-9122-7ED338F05C74}" destId="{FC0C4D52-2CA7-4075-BB01-03E65D658E82}" srcOrd="3" destOrd="0" presId="urn:microsoft.com/office/officeart/2005/8/layout/hProcess4"/>
    <dgm:cxn modelId="{F80072C8-9DA6-4834-B66B-A1AA30F27D0E}" type="presParOf" srcId="{A5F07098-5D47-4483-9122-7ED338F05C74}" destId="{A57CF52A-742D-40C8-9347-229D233890F9}" srcOrd="4" destOrd="0" presId="urn:microsoft.com/office/officeart/2005/8/layout/hProcess4"/>
    <dgm:cxn modelId="{B0516F2A-0CF8-4E38-BD1A-28DB8308910F}" type="presParOf" srcId="{B2811706-8E01-4609-8B95-2EAFC31D6FC3}" destId="{C9BB2333-85AD-4D65-A502-AB2D8FA074A7}" srcOrd="3" destOrd="0" presId="urn:microsoft.com/office/officeart/2005/8/layout/hProcess4"/>
    <dgm:cxn modelId="{EA984679-E6EB-412A-8711-127B68ED9420}" type="presParOf" srcId="{B2811706-8E01-4609-8B95-2EAFC31D6FC3}" destId="{BB7F3D4C-1E52-4674-854B-51B58332DC2D}" srcOrd="4" destOrd="0" presId="urn:microsoft.com/office/officeart/2005/8/layout/hProcess4"/>
    <dgm:cxn modelId="{79EE9356-4BC1-459B-BA0E-B8AB00C46F16}" type="presParOf" srcId="{BB7F3D4C-1E52-4674-854B-51B58332DC2D}" destId="{E9842465-EF31-48EC-9608-EEDFC1A74B96}" srcOrd="0" destOrd="0" presId="urn:microsoft.com/office/officeart/2005/8/layout/hProcess4"/>
    <dgm:cxn modelId="{1FF6BF72-7A60-41B0-8DD5-238AB893C861}" type="presParOf" srcId="{BB7F3D4C-1E52-4674-854B-51B58332DC2D}" destId="{EEE759C6-6E1C-4E72-9635-1556ABCFB13B}" srcOrd="1" destOrd="0" presId="urn:microsoft.com/office/officeart/2005/8/layout/hProcess4"/>
    <dgm:cxn modelId="{17A25D62-275C-4EC0-BE93-3A04691AAC07}" type="presParOf" srcId="{BB7F3D4C-1E52-4674-854B-51B58332DC2D}" destId="{1C59B0EB-22D0-45D0-BF6F-877148013068}" srcOrd="2" destOrd="0" presId="urn:microsoft.com/office/officeart/2005/8/layout/hProcess4"/>
    <dgm:cxn modelId="{7290DCB4-5810-4EE5-9D20-2EF6DA9A31C9}" type="presParOf" srcId="{BB7F3D4C-1E52-4674-854B-51B58332DC2D}" destId="{24D60AF8-065B-4F24-BC67-E7E3D3A3DEC4}" srcOrd="3" destOrd="0" presId="urn:microsoft.com/office/officeart/2005/8/layout/hProcess4"/>
    <dgm:cxn modelId="{0FCE8095-78F7-47CF-8771-A7E847772DF4}" type="presParOf" srcId="{BB7F3D4C-1E52-4674-854B-51B58332DC2D}" destId="{F01B96E4-EB7D-434B-9DF2-C00C1145C3D2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E8D074-427B-48F3-A7C1-7EE1C095858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0F783CB-D0A2-4120-AFE4-516EA1E0939C}">
      <dgm:prSet phldrT="[Text]"/>
      <dgm:spPr>
        <a:solidFill>
          <a:schemeClr val="accent6"/>
        </a:solidFill>
      </dgm:spPr>
      <dgm:t>
        <a:bodyPr/>
        <a:lstStyle/>
        <a:p>
          <a:r>
            <a:rPr lang="en-GB" dirty="0"/>
            <a:t>Consider the key objective that will drive the motive of your landing page</a:t>
          </a:r>
        </a:p>
      </dgm:t>
    </dgm:pt>
    <dgm:pt modelId="{DEACBBF8-6A52-4315-B378-EA4F844E5AED}" type="parTrans" cxnId="{87BC73B2-3680-451C-A0C6-A65D4C196BAD}">
      <dgm:prSet/>
      <dgm:spPr/>
      <dgm:t>
        <a:bodyPr/>
        <a:lstStyle/>
        <a:p>
          <a:endParaRPr lang="en-GB"/>
        </a:p>
      </dgm:t>
    </dgm:pt>
    <dgm:pt modelId="{DB0BC384-606F-4CBA-8529-05EA56DEFE17}" type="sibTrans" cxnId="{87BC73B2-3680-451C-A0C6-A65D4C196BAD}">
      <dgm:prSet/>
      <dgm:spPr/>
      <dgm:t>
        <a:bodyPr/>
        <a:lstStyle/>
        <a:p>
          <a:endParaRPr lang="en-GB"/>
        </a:p>
      </dgm:t>
    </dgm:pt>
    <dgm:pt modelId="{51F7021C-583F-4412-8432-405A062F928C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GB" dirty="0"/>
            <a:t>What is the end goal of this page?</a:t>
          </a:r>
        </a:p>
      </dgm:t>
    </dgm:pt>
    <dgm:pt modelId="{58B30635-DD93-4004-A38D-D2B2D52EFBF1}" type="parTrans" cxnId="{5FF686BB-5766-4DD8-BD39-706CA9AF45E5}">
      <dgm:prSet/>
      <dgm:spPr/>
      <dgm:t>
        <a:bodyPr/>
        <a:lstStyle/>
        <a:p>
          <a:endParaRPr lang="en-GB"/>
        </a:p>
      </dgm:t>
    </dgm:pt>
    <dgm:pt modelId="{F2E8118C-4F4E-4314-9533-C8B07804970F}" type="sibTrans" cxnId="{5FF686BB-5766-4DD8-BD39-706CA9AF45E5}">
      <dgm:prSet/>
      <dgm:spPr/>
      <dgm:t>
        <a:bodyPr/>
        <a:lstStyle/>
        <a:p>
          <a:endParaRPr lang="en-GB"/>
        </a:p>
      </dgm:t>
    </dgm:pt>
    <dgm:pt modelId="{5E1EFC6D-DC1D-4F39-BDF5-F4F23EC6ED33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GB" dirty="0"/>
            <a:t>What’s the primary action you want a visitor to take from this page?</a:t>
          </a:r>
        </a:p>
      </dgm:t>
    </dgm:pt>
    <dgm:pt modelId="{6E9238DA-491B-4688-9CFE-540A5BDD93BE}" type="parTrans" cxnId="{EEFEE6AF-6E1D-4448-9BA5-C008F0C0315F}">
      <dgm:prSet/>
      <dgm:spPr/>
      <dgm:t>
        <a:bodyPr/>
        <a:lstStyle/>
        <a:p>
          <a:endParaRPr lang="en-GB"/>
        </a:p>
      </dgm:t>
    </dgm:pt>
    <dgm:pt modelId="{FD16F086-BFE3-4A3A-916D-057EFCA67FAE}" type="sibTrans" cxnId="{EEFEE6AF-6E1D-4448-9BA5-C008F0C0315F}">
      <dgm:prSet/>
      <dgm:spPr/>
      <dgm:t>
        <a:bodyPr/>
        <a:lstStyle/>
        <a:p>
          <a:endParaRPr lang="en-GB"/>
        </a:p>
      </dgm:t>
    </dgm:pt>
    <dgm:pt modelId="{A8BFC321-B0FB-46D5-A367-136C0754FFD5}" type="pres">
      <dgm:prSet presAssocID="{71E8D074-427B-48F3-A7C1-7EE1C0958588}" presName="CompostProcess" presStyleCnt="0">
        <dgm:presLayoutVars>
          <dgm:dir/>
          <dgm:resizeHandles val="exact"/>
        </dgm:presLayoutVars>
      </dgm:prSet>
      <dgm:spPr/>
    </dgm:pt>
    <dgm:pt modelId="{10471246-8E11-44CA-AAE5-A1745D76A612}" type="pres">
      <dgm:prSet presAssocID="{71E8D074-427B-48F3-A7C1-7EE1C0958588}" presName="arrow" presStyleLbl="bgShp" presStyleIdx="0" presStyleCnt="1" custLinFactNeighborX="-1323" custLinFactNeighborY="1321"/>
      <dgm:spPr/>
    </dgm:pt>
    <dgm:pt modelId="{CC2D0E86-687A-4361-9D12-F439D43897E7}" type="pres">
      <dgm:prSet presAssocID="{71E8D074-427B-48F3-A7C1-7EE1C0958588}" presName="linearProcess" presStyleCnt="0"/>
      <dgm:spPr/>
    </dgm:pt>
    <dgm:pt modelId="{AA1FD1C0-DAC8-4B02-A4CB-7F225BAC7175}" type="pres">
      <dgm:prSet presAssocID="{E0F783CB-D0A2-4120-AFE4-516EA1E0939C}" presName="textNode" presStyleLbl="node1" presStyleIdx="0" presStyleCnt="3">
        <dgm:presLayoutVars>
          <dgm:bulletEnabled val="1"/>
        </dgm:presLayoutVars>
      </dgm:prSet>
      <dgm:spPr/>
    </dgm:pt>
    <dgm:pt modelId="{F35ECFE7-725E-4197-9451-0527E65FA565}" type="pres">
      <dgm:prSet presAssocID="{DB0BC384-606F-4CBA-8529-05EA56DEFE17}" presName="sibTrans" presStyleCnt="0"/>
      <dgm:spPr/>
    </dgm:pt>
    <dgm:pt modelId="{FC8404FC-4631-4173-8D63-EEF75F1A07D2}" type="pres">
      <dgm:prSet presAssocID="{51F7021C-583F-4412-8432-405A062F928C}" presName="textNode" presStyleLbl="node1" presStyleIdx="1" presStyleCnt="3">
        <dgm:presLayoutVars>
          <dgm:bulletEnabled val="1"/>
        </dgm:presLayoutVars>
      </dgm:prSet>
      <dgm:spPr/>
    </dgm:pt>
    <dgm:pt modelId="{F550FD51-5BC6-4E8F-9910-A4C9E85C74D7}" type="pres">
      <dgm:prSet presAssocID="{F2E8118C-4F4E-4314-9533-C8B07804970F}" presName="sibTrans" presStyleCnt="0"/>
      <dgm:spPr/>
    </dgm:pt>
    <dgm:pt modelId="{6AD1752C-5947-4072-9146-F49E9157957E}" type="pres">
      <dgm:prSet presAssocID="{5E1EFC6D-DC1D-4F39-BDF5-F4F23EC6ED33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71CF5A1D-F85F-4B55-8C50-AF69A2704B23}" type="presOf" srcId="{5E1EFC6D-DC1D-4F39-BDF5-F4F23EC6ED33}" destId="{6AD1752C-5947-4072-9146-F49E9157957E}" srcOrd="0" destOrd="0" presId="urn:microsoft.com/office/officeart/2005/8/layout/hProcess9"/>
    <dgm:cxn modelId="{C74EE31E-0DAA-4292-8892-44FA8EE7491A}" type="presOf" srcId="{E0F783CB-D0A2-4120-AFE4-516EA1E0939C}" destId="{AA1FD1C0-DAC8-4B02-A4CB-7F225BAC7175}" srcOrd="0" destOrd="0" presId="urn:microsoft.com/office/officeart/2005/8/layout/hProcess9"/>
    <dgm:cxn modelId="{4FCB6337-6C51-4D79-9B7B-0B105D838EE6}" type="presOf" srcId="{71E8D074-427B-48F3-A7C1-7EE1C0958588}" destId="{A8BFC321-B0FB-46D5-A367-136C0754FFD5}" srcOrd="0" destOrd="0" presId="urn:microsoft.com/office/officeart/2005/8/layout/hProcess9"/>
    <dgm:cxn modelId="{EEFEE6AF-6E1D-4448-9BA5-C008F0C0315F}" srcId="{71E8D074-427B-48F3-A7C1-7EE1C0958588}" destId="{5E1EFC6D-DC1D-4F39-BDF5-F4F23EC6ED33}" srcOrd="2" destOrd="0" parTransId="{6E9238DA-491B-4688-9CFE-540A5BDD93BE}" sibTransId="{FD16F086-BFE3-4A3A-916D-057EFCA67FAE}"/>
    <dgm:cxn modelId="{40565CB1-5C40-4818-A5F9-973E30720451}" type="presOf" srcId="{51F7021C-583F-4412-8432-405A062F928C}" destId="{FC8404FC-4631-4173-8D63-EEF75F1A07D2}" srcOrd="0" destOrd="0" presId="urn:microsoft.com/office/officeart/2005/8/layout/hProcess9"/>
    <dgm:cxn modelId="{87BC73B2-3680-451C-A0C6-A65D4C196BAD}" srcId="{71E8D074-427B-48F3-A7C1-7EE1C0958588}" destId="{E0F783CB-D0A2-4120-AFE4-516EA1E0939C}" srcOrd="0" destOrd="0" parTransId="{DEACBBF8-6A52-4315-B378-EA4F844E5AED}" sibTransId="{DB0BC384-606F-4CBA-8529-05EA56DEFE17}"/>
    <dgm:cxn modelId="{5FF686BB-5766-4DD8-BD39-706CA9AF45E5}" srcId="{71E8D074-427B-48F3-A7C1-7EE1C0958588}" destId="{51F7021C-583F-4412-8432-405A062F928C}" srcOrd="1" destOrd="0" parTransId="{58B30635-DD93-4004-A38D-D2B2D52EFBF1}" sibTransId="{F2E8118C-4F4E-4314-9533-C8B07804970F}"/>
    <dgm:cxn modelId="{9A48EA9C-B25A-4484-9EC6-3CA9D325F300}" type="presParOf" srcId="{A8BFC321-B0FB-46D5-A367-136C0754FFD5}" destId="{10471246-8E11-44CA-AAE5-A1745D76A612}" srcOrd="0" destOrd="0" presId="urn:microsoft.com/office/officeart/2005/8/layout/hProcess9"/>
    <dgm:cxn modelId="{0BD8D518-B35B-47D0-A920-21CF92224AC0}" type="presParOf" srcId="{A8BFC321-B0FB-46D5-A367-136C0754FFD5}" destId="{CC2D0E86-687A-4361-9D12-F439D43897E7}" srcOrd="1" destOrd="0" presId="urn:microsoft.com/office/officeart/2005/8/layout/hProcess9"/>
    <dgm:cxn modelId="{6F684321-A66E-4246-A5A8-E67996FD6182}" type="presParOf" srcId="{CC2D0E86-687A-4361-9D12-F439D43897E7}" destId="{AA1FD1C0-DAC8-4B02-A4CB-7F225BAC7175}" srcOrd="0" destOrd="0" presId="urn:microsoft.com/office/officeart/2005/8/layout/hProcess9"/>
    <dgm:cxn modelId="{5386E8C9-01B7-43E4-8AF8-BF32722C1387}" type="presParOf" srcId="{CC2D0E86-687A-4361-9D12-F439D43897E7}" destId="{F35ECFE7-725E-4197-9451-0527E65FA565}" srcOrd="1" destOrd="0" presId="urn:microsoft.com/office/officeart/2005/8/layout/hProcess9"/>
    <dgm:cxn modelId="{9EEC2F1A-F5D2-4794-BAFA-87809FBC769C}" type="presParOf" srcId="{CC2D0E86-687A-4361-9D12-F439D43897E7}" destId="{FC8404FC-4631-4173-8D63-EEF75F1A07D2}" srcOrd="2" destOrd="0" presId="urn:microsoft.com/office/officeart/2005/8/layout/hProcess9"/>
    <dgm:cxn modelId="{1EEF389D-8119-4838-B44B-F9EEE524A1F7}" type="presParOf" srcId="{CC2D0E86-687A-4361-9D12-F439D43897E7}" destId="{F550FD51-5BC6-4E8F-9910-A4C9E85C74D7}" srcOrd="3" destOrd="0" presId="urn:microsoft.com/office/officeart/2005/8/layout/hProcess9"/>
    <dgm:cxn modelId="{3D58ECDE-D9D0-4CF0-9D9D-AC3100B230F3}" type="presParOf" srcId="{CC2D0E86-687A-4361-9D12-F439D43897E7}" destId="{6AD1752C-5947-4072-9146-F49E9157957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3DF619-33C3-4E62-887B-D73B9868BEA7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4C11F04-180A-4599-8F75-218986EAE3A4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GB" sz="1400" dirty="0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Consider the look, feel, and overall structure of the landing page design</a:t>
          </a:r>
          <a:endParaRPr lang="en-GB" sz="1400" dirty="0"/>
        </a:p>
      </dgm:t>
    </dgm:pt>
    <dgm:pt modelId="{0C26D96F-E084-48A5-80E0-5ED09823BA8C}" type="parTrans" cxnId="{E9B69A7A-7D8C-46B7-92F6-C5D2868A8D5C}">
      <dgm:prSet/>
      <dgm:spPr/>
      <dgm:t>
        <a:bodyPr/>
        <a:lstStyle/>
        <a:p>
          <a:endParaRPr lang="en-GB"/>
        </a:p>
      </dgm:t>
    </dgm:pt>
    <dgm:pt modelId="{0CF5A3F5-896E-42FA-974D-23E4BA7144F7}" type="sibTrans" cxnId="{E9B69A7A-7D8C-46B7-92F6-C5D2868A8D5C}">
      <dgm:prSet/>
      <dgm:spPr/>
      <dgm:t>
        <a:bodyPr/>
        <a:lstStyle/>
        <a:p>
          <a:endParaRPr lang="en-GB"/>
        </a:p>
      </dgm:t>
    </dgm:pt>
    <dgm:pt modelId="{CDA16CFF-618A-4AAE-BF19-DD219C367E34}">
      <dgm:prSet phldrT="[Text]"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Design changes everything</a:t>
          </a:r>
        </a:p>
      </dgm:t>
    </dgm:pt>
    <dgm:pt modelId="{2BF04B41-0D29-4BCC-A471-B72543D50B9F}" type="parTrans" cxnId="{7AB35B2A-1645-4CED-9110-289F2E8E5D34}">
      <dgm:prSet/>
      <dgm:spPr/>
      <dgm:t>
        <a:bodyPr/>
        <a:lstStyle/>
        <a:p>
          <a:endParaRPr lang="en-GB"/>
        </a:p>
      </dgm:t>
    </dgm:pt>
    <dgm:pt modelId="{F6C7A265-E8D4-41EA-A059-0613AE105D05}" type="sibTrans" cxnId="{7AB35B2A-1645-4CED-9110-289F2E8E5D34}">
      <dgm:prSet/>
      <dgm:spPr/>
      <dgm:t>
        <a:bodyPr/>
        <a:lstStyle/>
        <a:p>
          <a:endParaRPr lang="en-GB"/>
        </a:p>
      </dgm:t>
    </dgm:pt>
    <dgm:pt modelId="{FE099F7A-C30C-49FB-8D1E-9C17A0FC6CC5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GB" sz="1400" dirty="0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It should be clean, organized, and easy to understand</a:t>
          </a:r>
          <a:endParaRPr lang="en-GB" sz="1400" dirty="0"/>
        </a:p>
      </dgm:t>
    </dgm:pt>
    <dgm:pt modelId="{D17B7873-2DAD-4178-9414-172EFB1EAA0D}" type="parTrans" cxnId="{652A4A26-653A-4E29-9481-146B38411E4C}">
      <dgm:prSet/>
      <dgm:spPr/>
      <dgm:t>
        <a:bodyPr/>
        <a:lstStyle/>
        <a:p>
          <a:endParaRPr lang="en-GB"/>
        </a:p>
      </dgm:t>
    </dgm:pt>
    <dgm:pt modelId="{2D363121-10BB-4AF4-ADE4-C15969296B6B}" type="sibTrans" cxnId="{652A4A26-653A-4E29-9481-146B38411E4C}">
      <dgm:prSet/>
      <dgm:spPr/>
      <dgm:t>
        <a:bodyPr/>
        <a:lstStyle/>
        <a:p>
          <a:endParaRPr lang="en-GB"/>
        </a:p>
      </dgm:t>
    </dgm:pt>
    <dgm:pt modelId="{C798FE55-5DAC-4DA7-8A94-D4FF8EF3FBAE}">
      <dgm:prSet phldrT="[Text]"/>
      <dgm:spPr/>
      <dgm:t>
        <a:bodyPr/>
        <a:lstStyle/>
        <a:p>
          <a:r>
            <a:rPr lang="en-GB" dirty="0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HubSpot found that </a:t>
          </a:r>
          <a:r>
            <a:rPr lang="en-GB" u="sng" dirty="0">
              <a:solidFill>
                <a:srgbClr val="A9358D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hlinkClick xmlns:r="http://schemas.openxmlformats.org/officeDocument/2006/relationships" r:id="rId1"/>
            </a:rPr>
            <a:t>90% of people</a:t>
          </a:r>
          <a:r>
            <a:rPr lang="en-GB" dirty="0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 left a website because it was badly designed</a:t>
          </a:r>
          <a:endParaRPr lang="en-GB" dirty="0"/>
        </a:p>
      </dgm:t>
    </dgm:pt>
    <dgm:pt modelId="{BE15D82E-89A3-44AC-88F8-E3141F605A62}" type="parTrans" cxnId="{636F7230-16B5-4918-B34F-496E923F6FFC}">
      <dgm:prSet/>
      <dgm:spPr/>
      <dgm:t>
        <a:bodyPr/>
        <a:lstStyle/>
        <a:p>
          <a:endParaRPr lang="en-GB"/>
        </a:p>
      </dgm:t>
    </dgm:pt>
    <dgm:pt modelId="{9AC4CDEC-C694-47AB-A985-57EB84C54696}" type="sibTrans" cxnId="{636F7230-16B5-4918-B34F-496E923F6FFC}">
      <dgm:prSet/>
      <dgm:spPr/>
      <dgm:t>
        <a:bodyPr/>
        <a:lstStyle/>
        <a:p>
          <a:endParaRPr lang="en-GB"/>
        </a:p>
      </dgm:t>
    </dgm:pt>
    <dgm:pt modelId="{6439D24B-5663-46E8-A3E4-F4A77D3DD17A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GB" sz="1400" dirty="0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Great contributing factors to the design.  Use high-resolution images/videos that will enhance how your visitors interact with the page</a:t>
          </a:r>
          <a:endParaRPr lang="en-GB" sz="1400" dirty="0"/>
        </a:p>
      </dgm:t>
    </dgm:pt>
    <dgm:pt modelId="{9236A9AE-EA21-4DB5-AFFB-8A16249CCDC1}" type="parTrans" cxnId="{1D213A0F-5EAF-40FD-A1BE-93ED18024C03}">
      <dgm:prSet/>
      <dgm:spPr/>
      <dgm:t>
        <a:bodyPr/>
        <a:lstStyle/>
        <a:p>
          <a:endParaRPr lang="en-GB"/>
        </a:p>
      </dgm:t>
    </dgm:pt>
    <dgm:pt modelId="{419FACEB-4C38-4992-AA6D-03EAD0B6F13C}" type="sibTrans" cxnId="{1D213A0F-5EAF-40FD-A1BE-93ED18024C03}">
      <dgm:prSet/>
      <dgm:spPr/>
      <dgm:t>
        <a:bodyPr/>
        <a:lstStyle/>
        <a:p>
          <a:endParaRPr lang="en-GB"/>
        </a:p>
      </dgm:t>
    </dgm:pt>
    <dgm:pt modelId="{32CADCB6-6CEB-4D39-9BF9-601539719E15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GB" sz="1400" dirty="0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Use an easy-to-read font with plenty of white space. This helps visitors focus on what’s more important which will gear them towards taking action</a:t>
          </a:r>
          <a:endParaRPr lang="en-GB" sz="1400" dirty="0"/>
        </a:p>
      </dgm:t>
    </dgm:pt>
    <dgm:pt modelId="{8C132832-6703-495C-B5FB-0EFC832D948D}" type="parTrans" cxnId="{5FB82302-83A5-4A52-BEF3-5E3A6B60F4DF}">
      <dgm:prSet/>
      <dgm:spPr/>
      <dgm:t>
        <a:bodyPr/>
        <a:lstStyle/>
        <a:p>
          <a:endParaRPr lang="en-GB"/>
        </a:p>
      </dgm:t>
    </dgm:pt>
    <dgm:pt modelId="{F1C9D474-25AF-4D42-8990-F4844776341C}" type="sibTrans" cxnId="{5FB82302-83A5-4A52-BEF3-5E3A6B60F4DF}">
      <dgm:prSet/>
      <dgm:spPr/>
      <dgm:t>
        <a:bodyPr/>
        <a:lstStyle/>
        <a:p>
          <a:endParaRPr lang="en-GB"/>
        </a:p>
      </dgm:t>
    </dgm:pt>
    <dgm:pt modelId="{E7B03B80-B533-41EF-A662-81F8FDDADD04}">
      <dgm:prSet phldrT="[Text]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GB" dirty="0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Keep to a simple layout and </a:t>
          </a:r>
          <a:r>
            <a:rPr lang="en-GB" dirty="0" err="1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mimimize</a:t>
          </a:r>
          <a:r>
            <a:rPr lang="en-GB" dirty="0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 clutter</a:t>
          </a:r>
          <a:endParaRPr lang="en-GB" dirty="0"/>
        </a:p>
      </dgm:t>
    </dgm:pt>
    <dgm:pt modelId="{4DF0D013-695C-47C3-9830-BAB19E0A7A45}" type="parTrans" cxnId="{53DEEBAA-85CD-4BCC-90A5-1B7466655DAB}">
      <dgm:prSet/>
      <dgm:spPr/>
      <dgm:t>
        <a:bodyPr/>
        <a:lstStyle/>
        <a:p>
          <a:endParaRPr lang="en-GB"/>
        </a:p>
      </dgm:t>
    </dgm:pt>
    <dgm:pt modelId="{52D663C0-B154-4ACE-8938-8BB44E45FFFB}" type="sibTrans" cxnId="{53DEEBAA-85CD-4BCC-90A5-1B7466655DAB}">
      <dgm:prSet/>
      <dgm:spPr/>
      <dgm:t>
        <a:bodyPr/>
        <a:lstStyle/>
        <a:p>
          <a:endParaRPr lang="en-GB"/>
        </a:p>
      </dgm:t>
    </dgm:pt>
    <dgm:pt modelId="{41BC65D0-7193-4300-BCF6-3EC4C77EBBA7}">
      <dgm:prSet phldrT="[Text]"/>
      <dgm:spPr/>
      <dgm:t>
        <a:bodyPr/>
        <a:lstStyle/>
        <a:p>
          <a:pPr algn="r">
            <a:buFont typeface="Arial" panose="020B0604020202020204" pitchFamily="34" charset="0"/>
            <a:buChar char="•"/>
          </a:pP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Use photos and videos</a:t>
          </a:r>
          <a:endParaRPr lang="en-GB" dirty="0"/>
        </a:p>
      </dgm:t>
    </dgm:pt>
    <dgm:pt modelId="{59959210-79E9-42F1-A8EA-1C083B5803B2}" type="sibTrans" cxnId="{6EBC6060-0921-4CF7-90BC-69A1AD0B1C87}">
      <dgm:prSet/>
      <dgm:spPr/>
      <dgm:t>
        <a:bodyPr/>
        <a:lstStyle/>
        <a:p>
          <a:endParaRPr lang="en-GB"/>
        </a:p>
      </dgm:t>
    </dgm:pt>
    <dgm:pt modelId="{0037594B-A9D2-4791-9AF5-DECEBDB5F5E7}" type="parTrans" cxnId="{6EBC6060-0921-4CF7-90BC-69A1AD0B1C87}">
      <dgm:prSet/>
      <dgm:spPr/>
      <dgm:t>
        <a:bodyPr/>
        <a:lstStyle/>
        <a:p>
          <a:endParaRPr lang="en-GB"/>
        </a:p>
      </dgm:t>
    </dgm:pt>
    <dgm:pt modelId="{65CA2E74-583F-4F3B-A0A1-BA97927D2EC4}" type="pres">
      <dgm:prSet presAssocID="{7E3DF619-33C3-4E62-887B-D73B9868BEA7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E0A65E4-ED59-4A1A-AA3A-7DBC6B894AA3}" type="pres">
      <dgm:prSet presAssocID="{7E3DF619-33C3-4E62-887B-D73B9868BEA7}" presName="children" presStyleCnt="0"/>
      <dgm:spPr/>
    </dgm:pt>
    <dgm:pt modelId="{98A269A8-A131-4308-8A07-98C688CB8B33}" type="pres">
      <dgm:prSet presAssocID="{7E3DF619-33C3-4E62-887B-D73B9868BEA7}" presName="child1group" presStyleCnt="0"/>
      <dgm:spPr/>
    </dgm:pt>
    <dgm:pt modelId="{14B45BD5-88B6-46C7-B77B-B56D452FBFB3}" type="pres">
      <dgm:prSet presAssocID="{7E3DF619-33C3-4E62-887B-D73B9868BEA7}" presName="child1" presStyleLbl="bgAcc1" presStyleIdx="0" presStyleCnt="4" custLinFactNeighborX="-20793" custLinFactNeighborY="962"/>
      <dgm:spPr/>
    </dgm:pt>
    <dgm:pt modelId="{B469B5DE-9129-4A65-9E9B-FB772A117401}" type="pres">
      <dgm:prSet presAssocID="{7E3DF619-33C3-4E62-887B-D73B9868BEA7}" presName="child1Text" presStyleLbl="bgAcc1" presStyleIdx="0" presStyleCnt="4">
        <dgm:presLayoutVars>
          <dgm:bulletEnabled val="1"/>
        </dgm:presLayoutVars>
      </dgm:prSet>
      <dgm:spPr/>
    </dgm:pt>
    <dgm:pt modelId="{5681675E-57D1-49A7-A0FD-2070899D6789}" type="pres">
      <dgm:prSet presAssocID="{7E3DF619-33C3-4E62-887B-D73B9868BEA7}" presName="child2group" presStyleCnt="0"/>
      <dgm:spPr/>
    </dgm:pt>
    <dgm:pt modelId="{496EC2E0-A70B-4508-B7BA-7E49E65C371F}" type="pres">
      <dgm:prSet presAssocID="{7E3DF619-33C3-4E62-887B-D73B9868BEA7}" presName="child2" presStyleLbl="bgAcc1" presStyleIdx="1" presStyleCnt="4" custLinFactNeighborX="19605" custLinFactNeighborY="1834"/>
      <dgm:spPr/>
    </dgm:pt>
    <dgm:pt modelId="{755D8AF0-8E39-4283-A0FC-E84520221CBD}" type="pres">
      <dgm:prSet presAssocID="{7E3DF619-33C3-4E62-887B-D73B9868BEA7}" presName="child2Text" presStyleLbl="bgAcc1" presStyleIdx="1" presStyleCnt="4">
        <dgm:presLayoutVars>
          <dgm:bulletEnabled val="1"/>
        </dgm:presLayoutVars>
      </dgm:prSet>
      <dgm:spPr/>
    </dgm:pt>
    <dgm:pt modelId="{A54192C4-B276-4D8F-A569-4B44F88FB8C3}" type="pres">
      <dgm:prSet presAssocID="{7E3DF619-33C3-4E62-887B-D73B9868BEA7}" presName="child3group" presStyleCnt="0"/>
      <dgm:spPr/>
    </dgm:pt>
    <dgm:pt modelId="{2C1D76A9-A846-44B4-9FC2-EAB9876D3FB7}" type="pres">
      <dgm:prSet presAssocID="{7E3DF619-33C3-4E62-887B-D73B9868BEA7}" presName="child3" presStyleLbl="bgAcc1" presStyleIdx="2" presStyleCnt="4" custLinFactNeighborX="19605" custLinFactNeighborY="0"/>
      <dgm:spPr/>
    </dgm:pt>
    <dgm:pt modelId="{72028DEA-DDE9-4D0C-A646-FB471C14B3FF}" type="pres">
      <dgm:prSet presAssocID="{7E3DF619-33C3-4E62-887B-D73B9868BEA7}" presName="child3Text" presStyleLbl="bgAcc1" presStyleIdx="2" presStyleCnt="4">
        <dgm:presLayoutVars>
          <dgm:bulletEnabled val="1"/>
        </dgm:presLayoutVars>
      </dgm:prSet>
      <dgm:spPr/>
    </dgm:pt>
    <dgm:pt modelId="{94B9F2E0-6C36-4E60-958B-0927198AE5DB}" type="pres">
      <dgm:prSet presAssocID="{7E3DF619-33C3-4E62-887B-D73B9868BEA7}" presName="child4group" presStyleCnt="0"/>
      <dgm:spPr/>
    </dgm:pt>
    <dgm:pt modelId="{40DD9F49-5FC8-4428-A0B1-9F0683C46C8F}" type="pres">
      <dgm:prSet presAssocID="{7E3DF619-33C3-4E62-887B-D73B9868BEA7}" presName="child4" presStyleLbl="bgAcc1" presStyleIdx="3" presStyleCnt="4" custLinFactNeighborX="-26481" custLinFactNeighborY="917"/>
      <dgm:spPr/>
    </dgm:pt>
    <dgm:pt modelId="{969651E3-8319-43D3-AFB2-17AC3ECCAEED}" type="pres">
      <dgm:prSet presAssocID="{7E3DF619-33C3-4E62-887B-D73B9868BEA7}" presName="child4Text" presStyleLbl="bgAcc1" presStyleIdx="3" presStyleCnt="4">
        <dgm:presLayoutVars>
          <dgm:bulletEnabled val="1"/>
        </dgm:presLayoutVars>
      </dgm:prSet>
      <dgm:spPr/>
    </dgm:pt>
    <dgm:pt modelId="{A95C83A3-02B4-4949-ADAF-F2F97A3A2951}" type="pres">
      <dgm:prSet presAssocID="{7E3DF619-33C3-4E62-887B-D73B9868BEA7}" presName="childPlaceholder" presStyleCnt="0"/>
      <dgm:spPr/>
    </dgm:pt>
    <dgm:pt modelId="{B8A200D3-ADC2-4A77-AFA3-375E6FF65CD2}" type="pres">
      <dgm:prSet presAssocID="{7E3DF619-33C3-4E62-887B-D73B9868BEA7}" presName="circle" presStyleCnt="0"/>
      <dgm:spPr/>
    </dgm:pt>
    <dgm:pt modelId="{5576DD5A-94A6-4F78-B49C-45787E4F4091}" type="pres">
      <dgm:prSet presAssocID="{7E3DF619-33C3-4E62-887B-D73B9868BEA7}" presName="quadrant1" presStyleLbl="node1" presStyleIdx="0" presStyleCnt="4" custScaleX="128838" custScaleY="104160" custLinFactNeighborX="-15589" custLinFactNeighborY="0">
        <dgm:presLayoutVars>
          <dgm:chMax val="1"/>
          <dgm:bulletEnabled val="1"/>
        </dgm:presLayoutVars>
      </dgm:prSet>
      <dgm:spPr/>
    </dgm:pt>
    <dgm:pt modelId="{3255360E-155B-4271-8136-A449D2723959}" type="pres">
      <dgm:prSet presAssocID="{7E3DF619-33C3-4E62-887B-D73B9868BEA7}" presName="quadrant2" presStyleLbl="node1" presStyleIdx="1" presStyleCnt="4" custScaleX="126291" custScaleY="101320" custLinFactNeighborX="13555" custLinFactNeighborY="-1420">
        <dgm:presLayoutVars>
          <dgm:chMax val="1"/>
          <dgm:bulletEnabled val="1"/>
        </dgm:presLayoutVars>
      </dgm:prSet>
      <dgm:spPr/>
    </dgm:pt>
    <dgm:pt modelId="{CDB21E81-DD56-4E69-AA62-26A5726C7966}" type="pres">
      <dgm:prSet presAssocID="{7E3DF619-33C3-4E62-887B-D73B9868BEA7}" presName="quadrant3" presStyleLbl="node1" presStyleIdx="2" presStyleCnt="4" custScaleX="125607" custScaleY="111023" custLinFactNeighborX="12538" custLinFactNeighborY="5762">
        <dgm:presLayoutVars>
          <dgm:chMax val="1"/>
          <dgm:bulletEnabled val="1"/>
        </dgm:presLayoutVars>
      </dgm:prSet>
      <dgm:spPr/>
    </dgm:pt>
    <dgm:pt modelId="{996139FA-0BED-45AC-A20A-0CACDDE92B4D}" type="pres">
      <dgm:prSet presAssocID="{7E3DF619-33C3-4E62-887B-D73B9868BEA7}" presName="quadrant4" presStyleLbl="node1" presStyleIdx="3" presStyleCnt="4" custScaleX="127402" custScaleY="110554" custLinFactNeighborX="-14911" custLinFactNeighborY="6438">
        <dgm:presLayoutVars>
          <dgm:chMax val="1"/>
          <dgm:bulletEnabled val="1"/>
        </dgm:presLayoutVars>
      </dgm:prSet>
      <dgm:spPr/>
    </dgm:pt>
    <dgm:pt modelId="{EEC99CAC-FDEF-4A07-853A-81BE7D01721E}" type="pres">
      <dgm:prSet presAssocID="{7E3DF619-33C3-4E62-887B-D73B9868BEA7}" presName="quadrantPlaceholder" presStyleCnt="0"/>
      <dgm:spPr/>
    </dgm:pt>
    <dgm:pt modelId="{4AA04ABA-4AD6-4D02-B1F4-F36D79126FCE}" type="pres">
      <dgm:prSet presAssocID="{7E3DF619-33C3-4E62-887B-D73B9868BEA7}" presName="center1" presStyleLbl="fgShp" presStyleIdx="0" presStyleCnt="2"/>
      <dgm:spPr/>
    </dgm:pt>
    <dgm:pt modelId="{57FC2636-7A44-4B3F-BD05-26F0B92CD57F}" type="pres">
      <dgm:prSet presAssocID="{7E3DF619-33C3-4E62-887B-D73B9868BEA7}" presName="center2" presStyleLbl="fgShp" presStyleIdx="1" presStyleCnt="2"/>
      <dgm:spPr/>
    </dgm:pt>
  </dgm:ptLst>
  <dgm:cxnLst>
    <dgm:cxn modelId="{5FB82302-83A5-4A52-BEF3-5E3A6B60F4DF}" srcId="{7E3DF619-33C3-4E62-887B-D73B9868BEA7}" destId="{32CADCB6-6CEB-4D39-9BF9-601539719E15}" srcOrd="3" destOrd="0" parTransId="{8C132832-6703-495C-B5FB-0EFC832D948D}" sibTransId="{F1C9D474-25AF-4D42-8990-F4844776341C}"/>
    <dgm:cxn modelId="{1D213A0F-5EAF-40FD-A1BE-93ED18024C03}" srcId="{7E3DF619-33C3-4E62-887B-D73B9868BEA7}" destId="{6439D24B-5663-46E8-A3E4-F4A77D3DD17A}" srcOrd="2" destOrd="0" parTransId="{9236A9AE-EA21-4DB5-AFFB-8A16249CCDC1}" sibTransId="{419FACEB-4C38-4992-AA6D-03EAD0B6F13C}"/>
    <dgm:cxn modelId="{0B7DA719-0C16-4339-A67F-9195D5D6FD25}" type="presOf" srcId="{CDA16CFF-618A-4AAE-BF19-DD219C367E34}" destId="{B469B5DE-9129-4A65-9E9B-FB772A117401}" srcOrd="1" destOrd="0" presId="urn:microsoft.com/office/officeart/2005/8/layout/cycle4"/>
    <dgm:cxn modelId="{652A4A26-653A-4E29-9481-146B38411E4C}" srcId="{7E3DF619-33C3-4E62-887B-D73B9868BEA7}" destId="{FE099F7A-C30C-49FB-8D1E-9C17A0FC6CC5}" srcOrd="1" destOrd="0" parTransId="{D17B7873-2DAD-4178-9414-172EFB1EAA0D}" sibTransId="{2D363121-10BB-4AF4-ADE4-C15969296B6B}"/>
    <dgm:cxn modelId="{7AB35B2A-1645-4CED-9110-289F2E8E5D34}" srcId="{54C11F04-180A-4599-8F75-218986EAE3A4}" destId="{CDA16CFF-618A-4AAE-BF19-DD219C367E34}" srcOrd="0" destOrd="0" parTransId="{2BF04B41-0D29-4BCC-A471-B72543D50B9F}" sibTransId="{F6C7A265-E8D4-41EA-A059-0613AE105D05}"/>
    <dgm:cxn modelId="{636F7230-16B5-4918-B34F-496E923F6FFC}" srcId="{FE099F7A-C30C-49FB-8D1E-9C17A0FC6CC5}" destId="{C798FE55-5DAC-4DA7-8A94-D4FF8EF3FBAE}" srcOrd="0" destOrd="0" parTransId="{BE15D82E-89A3-44AC-88F8-E3141F605A62}" sibTransId="{9AC4CDEC-C694-47AB-A985-57EB84C54696}"/>
    <dgm:cxn modelId="{A81DDF3A-77F9-442F-A27E-4158E92B533F}" type="presOf" srcId="{54C11F04-180A-4599-8F75-218986EAE3A4}" destId="{5576DD5A-94A6-4F78-B49C-45787E4F4091}" srcOrd="0" destOrd="0" presId="urn:microsoft.com/office/officeart/2005/8/layout/cycle4"/>
    <dgm:cxn modelId="{59CEB33F-CEFD-4D3C-83F8-786B283EB55A}" type="presOf" srcId="{7E3DF619-33C3-4E62-887B-D73B9868BEA7}" destId="{65CA2E74-583F-4F3B-A0A1-BA97927D2EC4}" srcOrd="0" destOrd="0" presId="urn:microsoft.com/office/officeart/2005/8/layout/cycle4"/>
    <dgm:cxn modelId="{6EBC6060-0921-4CF7-90BC-69A1AD0B1C87}" srcId="{6439D24B-5663-46E8-A3E4-F4A77D3DD17A}" destId="{41BC65D0-7193-4300-BCF6-3EC4C77EBBA7}" srcOrd="0" destOrd="0" parTransId="{0037594B-A9D2-4791-9AF5-DECEBDB5F5E7}" sibTransId="{59959210-79E9-42F1-A8EA-1C083B5803B2}"/>
    <dgm:cxn modelId="{CD1A3052-9ADB-4B9B-AFF6-A2435C6E4537}" type="presOf" srcId="{41BC65D0-7193-4300-BCF6-3EC4C77EBBA7}" destId="{72028DEA-DDE9-4D0C-A646-FB471C14B3FF}" srcOrd="1" destOrd="0" presId="urn:microsoft.com/office/officeart/2005/8/layout/cycle4"/>
    <dgm:cxn modelId="{43740C76-C6AD-4719-96E0-47BA499319DF}" type="presOf" srcId="{E7B03B80-B533-41EF-A662-81F8FDDADD04}" destId="{40DD9F49-5FC8-4428-A0B1-9F0683C46C8F}" srcOrd="0" destOrd="0" presId="urn:microsoft.com/office/officeart/2005/8/layout/cycle4"/>
    <dgm:cxn modelId="{C4EA4C57-77CD-491E-B800-255AB33030BB}" type="presOf" srcId="{C798FE55-5DAC-4DA7-8A94-D4FF8EF3FBAE}" destId="{755D8AF0-8E39-4283-A0FC-E84520221CBD}" srcOrd="1" destOrd="0" presId="urn:microsoft.com/office/officeart/2005/8/layout/cycle4"/>
    <dgm:cxn modelId="{E9B69A7A-7D8C-46B7-92F6-C5D2868A8D5C}" srcId="{7E3DF619-33C3-4E62-887B-D73B9868BEA7}" destId="{54C11F04-180A-4599-8F75-218986EAE3A4}" srcOrd="0" destOrd="0" parTransId="{0C26D96F-E084-48A5-80E0-5ED09823BA8C}" sibTransId="{0CF5A3F5-896E-42FA-974D-23E4BA7144F7}"/>
    <dgm:cxn modelId="{B7941A7B-0ED2-4917-8941-C5638B4FF44F}" type="presOf" srcId="{32CADCB6-6CEB-4D39-9BF9-601539719E15}" destId="{996139FA-0BED-45AC-A20A-0CACDDE92B4D}" srcOrd="0" destOrd="0" presId="urn:microsoft.com/office/officeart/2005/8/layout/cycle4"/>
    <dgm:cxn modelId="{53DEEBAA-85CD-4BCC-90A5-1B7466655DAB}" srcId="{32CADCB6-6CEB-4D39-9BF9-601539719E15}" destId="{E7B03B80-B533-41EF-A662-81F8FDDADD04}" srcOrd="0" destOrd="0" parTransId="{4DF0D013-695C-47C3-9830-BAB19E0A7A45}" sibTransId="{52D663C0-B154-4ACE-8938-8BB44E45FFFB}"/>
    <dgm:cxn modelId="{D8B8DBAC-0C16-42B9-ABCA-057A045E9A18}" type="presOf" srcId="{CDA16CFF-618A-4AAE-BF19-DD219C367E34}" destId="{14B45BD5-88B6-46C7-B77B-B56D452FBFB3}" srcOrd="0" destOrd="0" presId="urn:microsoft.com/office/officeart/2005/8/layout/cycle4"/>
    <dgm:cxn modelId="{519CA1AD-EC20-479B-BFE5-AF7C8D97A5C8}" type="presOf" srcId="{FE099F7A-C30C-49FB-8D1E-9C17A0FC6CC5}" destId="{3255360E-155B-4271-8136-A449D2723959}" srcOrd="0" destOrd="0" presId="urn:microsoft.com/office/officeart/2005/8/layout/cycle4"/>
    <dgm:cxn modelId="{1CF61DC4-412C-44DC-8345-51BE04DECDAC}" type="presOf" srcId="{C798FE55-5DAC-4DA7-8A94-D4FF8EF3FBAE}" destId="{496EC2E0-A70B-4508-B7BA-7E49E65C371F}" srcOrd="0" destOrd="0" presId="urn:microsoft.com/office/officeart/2005/8/layout/cycle4"/>
    <dgm:cxn modelId="{CCCBA3E2-6805-4D7D-BD7D-D9FF93B45D7D}" type="presOf" srcId="{6439D24B-5663-46E8-A3E4-F4A77D3DD17A}" destId="{CDB21E81-DD56-4E69-AA62-26A5726C7966}" srcOrd="0" destOrd="0" presId="urn:microsoft.com/office/officeart/2005/8/layout/cycle4"/>
    <dgm:cxn modelId="{050935F8-61B8-4CCB-8FD9-D011127FA415}" type="presOf" srcId="{E7B03B80-B533-41EF-A662-81F8FDDADD04}" destId="{969651E3-8319-43D3-AFB2-17AC3ECCAEED}" srcOrd="1" destOrd="0" presId="urn:microsoft.com/office/officeart/2005/8/layout/cycle4"/>
    <dgm:cxn modelId="{7F8584FE-2D48-4C50-AA6A-D22CA4ACE565}" type="presOf" srcId="{41BC65D0-7193-4300-BCF6-3EC4C77EBBA7}" destId="{2C1D76A9-A846-44B4-9FC2-EAB9876D3FB7}" srcOrd="0" destOrd="0" presId="urn:microsoft.com/office/officeart/2005/8/layout/cycle4"/>
    <dgm:cxn modelId="{EA8BA0EF-8EF1-494C-840B-F9D52AB610F5}" type="presParOf" srcId="{65CA2E74-583F-4F3B-A0A1-BA97927D2EC4}" destId="{5E0A65E4-ED59-4A1A-AA3A-7DBC6B894AA3}" srcOrd="0" destOrd="0" presId="urn:microsoft.com/office/officeart/2005/8/layout/cycle4"/>
    <dgm:cxn modelId="{4D481D0E-22D6-45EC-B7DC-A36F881F1709}" type="presParOf" srcId="{5E0A65E4-ED59-4A1A-AA3A-7DBC6B894AA3}" destId="{98A269A8-A131-4308-8A07-98C688CB8B33}" srcOrd="0" destOrd="0" presId="urn:microsoft.com/office/officeart/2005/8/layout/cycle4"/>
    <dgm:cxn modelId="{0031A098-9A0B-4CDD-BB57-122B9BBAB9A3}" type="presParOf" srcId="{98A269A8-A131-4308-8A07-98C688CB8B33}" destId="{14B45BD5-88B6-46C7-B77B-B56D452FBFB3}" srcOrd="0" destOrd="0" presId="urn:microsoft.com/office/officeart/2005/8/layout/cycle4"/>
    <dgm:cxn modelId="{9E295163-9B87-46B3-8A14-8AE2E0CD784E}" type="presParOf" srcId="{98A269A8-A131-4308-8A07-98C688CB8B33}" destId="{B469B5DE-9129-4A65-9E9B-FB772A117401}" srcOrd="1" destOrd="0" presId="urn:microsoft.com/office/officeart/2005/8/layout/cycle4"/>
    <dgm:cxn modelId="{2E170DE9-52A9-4F16-A268-812F265BA12A}" type="presParOf" srcId="{5E0A65E4-ED59-4A1A-AA3A-7DBC6B894AA3}" destId="{5681675E-57D1-49A7-A0FD-2070899D6789}" srcOrd="1" destOrd="0" presId="urn:microsoft.com/office/officeart/2005/8/layout/cycle4"/>
    <dgm:cxn modelId="{3CBC5199-14E3-43C5-9283-5398BCEA2A37}" type="presParOf" srcId="{5681675E-57D1-49A7-A0FD-2070899D6789}" destId="{496EC2E0-A70B-4508-B7BA-7E49E65C371F}" srcOrd="0" destOrd="0" presId="urn:microsoft.com/office/officeart/2005/8/layout/cycle4"/>
    <dgm:cxn modelId="{01ADA52B-ED80-4C51-9C8A-3DCB408BA1ED}" type="presParOf" srcId="{5681675E-57D1-49A7-A0FD-2070899D6789}" destId="{755D8AF0-8E39-4283-A0FC-E84520221CBD}" srcOrd="1" destOrd="0" presId="urn:microsoft.com/office/officeart/2005/8/layout/cycle4"/>
    <dgm:cxn modelId="{8CEFD9D9-CC72-4936-9F3A-9FE4595D2D47}" type="presParOf" srcId="{5E0A65E4-ED59-4A1A-AA3A-7DBC6B894AA3}" destId="{A54192C4-B276-4D8F-A569-4B44F88FB8C3}" srcOrd="2" destOrd="0" presId="urn:microsoft.com/office/officeart/2005/8/layout/cycle4"/>
    <dgm:cxn modelId="{9DC79B79-B6A8-4172-8918-AAC94104B49D}" type="presParOf" srcId="{A54192C4-B276-4D8F-A569-4B44F88FB8C3}" destId="{2C1D76A9-A846-44B4-9FC2-EAB9876D3FB7}" srcOrd="0" destOrd="0" presId="urn:microsoft.com/office/officeart/2005/8/layout/cycle4"/>
    <dgm:cxn modelId="{6D854C62-EF86-4C1C-932C-E53637E9DB7D}" type="presParOf" srcId="{A54192C4-B276-4D8F-A569-4B44F88FB8C3}" destId="{72028DEA-DDE9-4D0C-A646-FB471C14B3FF}" srcOrd="1" destOrd="0" presId="urn:microsoft.com/office/officeart/2005/8/layout/cycle4"/>
    <dgm:cxn modelId="{F76E1C21-1BA2-4CB3-826E-CA6CAACF7E2E}" type="presParOf" srcId="{5E0A65E4-ED59-4A1A-AA3A-7DBC6B894AA3}" destId="{94B9F2E0-6C36-4E60-958B-0927198AE5DB}" srcOrd="3" destOrd="0" presId="urn:microsoft.com/office/officeart/2005/8/layout/cycle4"/>
    <dgm:cxn modelId="{7E27592E-97D5-46DE-86C5-CD7006F472AD}" type="presParOf" srcId="{94B9F2E0-6C36-4E60-958B-0927198AE5DB}" destId="{40DD9F49-5FC8-4428-A0B1-9F0683C46C8F}" srcOrd="0" destOrd="0" presId="urn:microsoft.com/office/officeart/2005/8/layout/cycle4"/>
    <dgm:cxn modelId="{221D92DC-25D9-4575-9AD7-4DE354CB0E96}" type="presParOf" srcId="{94B9F2E0-6C36-4E60-958B-0927198AE5DB}" destId="{969651E3-8319-43D3-AFB2-17AC3ECCAEED}" srcOrd="1" destOrd="0" presId="urn:microsoft.com/office/officeart/2005/8/layout/cycle4"/>
    <dgm:cxn modelId="{D2B16321-8496-4319-85C0-B51BE8C9B970}" type="presParOf" srcId="{5E0A65E4-ED59-4A1A-AA3A-7DBC6B894AA3}" destId="{A95C83A3-02B4-4949-ADAF-F2F97A3A2951}" srcOrd="4" destOrd="0" presId="urn:microsoft.com/office/officeart/2005/8/layout/cycle4"/>
    <dgm:cxn modelId="{24E31166-0A61-456A-903E-C75ED1CD3F7A}" type="presParOf" srcId="{65CA2E74-583F-4F3B-A0A1-BA97927D2EC4}" destId="{B8A200D3-ADC2-4A77-AFA3-375E6FF65CD2}" srcOrd="1" destOrd="0" presId="urn:microsoft.com/office/officeart/2005/8/layout/cycle4"/>
    <dgm:cxn modelId="{C8317132-B16A-40D3-9ED8-A71C0364A097}" type="presParOf" srcId="{B8A200D3-ADC2-4A77-AFA3-375E6FF65CD2}" destId="{5576DD5A-94A6-4F78-B49C-45787E4F4091}" srcOrd="0" destOrd="0" presId="urn:microsoft.com/office/officeart/2005/8/layout/cycle4"/>
    <dgm:cxn modelId="{E68436B7-F4E3-44BB-9F83-E4422F29A952}" type="presParOf" srcId="{B8A200D3-ADC2-4A77-AFA3-375E6FF65CD2}" destId="{3255360E-155B-4271-8136-A449D2723959}" srcOrd="1" destOrd="0" presId="urn:microsoft.com/office/officeart/2005/8/layout/cycle4"/>
    <dgm:cxn modelId="{2DE91091-1B69-40B3-A630-529CFB884B9F}" type="presParOf" srcId="{B8A200D3-ADC2-4A77-AFA3-375E6FF65CD2}" destId="{CDB21E81-DD56-4E69-AA62-26A5726C7966}" srcOrd="2" destOrd="0" presId="urn:microsoft.com/office/officeart/2005/8/layout/cycle4"/>
    <dgm:cxn modelId="{B9B3F73B-8ED8-451B-8B9C-A5EAF335812B}" type="presParOf" srcId="{B8A200D3-ADC2-4A77-AFA3-375E6FF65CD2}" destId="{996139FA-0BED-45AC-A20A-0CACDDE92B4D}" srcOrd="3" destOrd="0" presId="urn:microsoft.com/office/officeart/2005/8/layout/cycle4"/>
    <dgm:cxn modelId="{CA4CA585-0235-43D7-975B-0F5BB508D59F}" type="presParOf" srcId="{B8A200D3-ADC2-4A77-AFA3-375E6FF65CD2}" destId="{EEC99CAC-FDEF-4A07-853A-81BE7D01721E}" srcOrd="4" destOrd="0" presId="urn:microsoft.com/office/officeart/2005/8/layout/cycle4"/>
    <dgm:cxn modelId="{D7C98BA6-6290-4B10-8F39-30920A9C00F0}" type="presParOf" srcId="{65CA2E74-583F-4F3B-A0A1-BA97927D2EC4}" destId="{4AA04ABA-4AD6-4D02-B1F4-F36D79126FCE}" srcOrd="2" destOrd="0" presId="urn:microsoft.com/office/officeart/2005/8/layout/cycle4"/>
    <dgm:cxn modelId="{365A2084-7BE9-4F32-9E94-CEEAF0B9703A}" type="presParOf" srcId="{65CA2E74-583F-4F3B-A0A1-BA97927D2EC4}" destId="{57FC2636-7A44-4B3F-BD05-26F0B92CD57F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F0AACA-3A4D-42F0-9626-2E73BA6F964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08EBE9A-118A-46E1-8298-CAF8481B87BA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GB" dirty="0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The average human attention span today is less than three seconds, and you have</a:t>
          </a:r>
          <a:r>
            <a:rPr lang="en-GB" u="sng" dirty="0">
              <a:solidFill>
                <a:srgbClr val="A9358D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hlinkClick xmlns:r="http://schemas.openxmlformats.org/officeDocument/2006/relationships" r:id="rId1"/>
            </a:rPr>
            <a:t> 50 milliseconds</a:t>
          </a:r>
          <a:r>
            <a:rPr lang="en-GB" dirty="0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 to make a good first impression </a:t>
          </a:r>
          <a:endParaRPr lang="en-GB" dirty="0"/>
        </a:p>
      </dgm:t>
    </dgm:pt>
    <dgm:pt modelId="{EC873ADA-1D23-4996-8DF1-6E19C9C27A86}" type="parTrans" cxnId="{C0B000EF-99A0-4F15-822B-334E9193CEB7}">
      <dgm:prSet/>
      <dgm:spPr/>
      <dgm:t>
        <a:bodyPr/>
        <a:lstStyle/>
        <a:p>
          <a:endParaRPr lang="en-GB"/>
        </a:p>
      </dgm:t>
    </dgm:pt>
    <dgm:pt modelId="{C0C14648-E7CE-4FB7-94FD-3D9C9BF72C03}" type="sibTrans" cxnId="{C0B000EF-99A0-4F15-822B-334E9193CEB7}">
      <dgm:prSet/>
      <dgm:spPr/>
      <dgm:t>
        <a:bodyPr/>
        <a:lstStyle/>
        <a:p>
          <a:endParaRPr lang="en-GB"/>
        </a:p>
      </dgm:t>
    </dgm:pt>
    <dgm:pt modelId="{64F1B12F-D0EB-46EB-A3FF-A3FD9EA59204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GB" dirty="0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Why should a visitor stay on your page longer, let alone go all the way to take action? </a:t>
          </a:r>
          <a:endParaRPr lang="en-GB" dirty="0"/>
        </a:p>
      </dgm:t>
    </dgm:pt>
    <dgm:pt modelId="{5EA122F8-23E1-4514-9F4B-8AF5B025E833}" type="parTrans" cxnId="{C6DA46B8-A111-4367-92FE-B5425517BFB0}">
      <dgm:prSet/>
      <dgm:spPr/>
      <dgm:t>
        <a:bodyPr/>
        <a:lstStyle/>
        <a:p>
          <a:endParaRPr lang="en-GB"/>
        </a:p>
      </dgm:t>
    </dgm:pt>
    <dgm:pt modelId="{09939DC7-65EE-4185-BC12-76BDB26E815F}" type="sibTrans" cxnId="{C6DA46B8-A111-4367-92FE-B5425517BFB0}">
      <dgm:prSet/>
      <dgm:spPr/>
      <dgm:t>
        <a:bodyPr/>
        <a:lstStyle/>
        <a:p>
          <a:endParaRPr lang="en-GB"/>
        </a:p>
      </dgm:t>
    </dgm:pt>
    <dgm:pt modelId="{0A21C72B-BA7B-403E-84F8-3267F4C4C8CF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GB" dirty="0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While you keep your landing page clear and concise, you also want to make it appealing enough to keep visitors around </a:t>
          </a:r>
          <a:endParaRPr lang="en-GB" dirty="0"/>
        </a:p>
      </dgm:t>
    </dgm:pt>
    <dgm:pt modelId="{E1E30493-5E81-4A90-99F7-02BE89DFFE79}" type="parTrans" cxnId="{08572113-80F1-4ECA-84CC-8B9F9B8F47F7}">
      <dgm:prSet/>
      <dgm:spPr/>
      <dgm:t>
        <a:bodyPr/>
        <a:lstStyle/>
        <a:p>
          <a:endParaRPr lang="en-GB"/>
        </a:p>
      </dgm:t>
    </dgm:pt>
    <dgm:pt modelId="{012B55F0-5264-4AA2-8F1C-94C66A69DF45}" type="sibTrans" cxnId="{08572113-80F1-4ECA-84CC-8B9F9B8F47F7}">
      <dgm:prSet/>
      <dgm:spPr/>
      <dgm:t>
        <a:bodyPr/>
        <a:lstStyle/>
        <a:p>
          <a:endParaRPr lang="en-GB"/>
        </a:p>
      </dgm:t>
    </dgm:pt>
    <dgm:pt modelId="{78E8B3A2-BD3B-44D8-99BE-37E7127A9832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GB" dirty="0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Great design contributes to this but so does great copy too</a:t>
          </a:r>
          <a:endParaRPr lang="en-GB" dirty="0"/>
        </a:p>
      </dgm:t>
    </dgm:pt>
    <dgm:pt modelId="{1109C791-C020-480A-8C37-28CC02B9F6AD}" type="parTrans" cxnId="{28654391-4F67-49CC-9B74-41F20C0AE6C4}">
      <dgm:prSet/>
      <dgm:spPr/>
      <dgm:t>
        <a:bodyPr/>
        <a:lstStyle/>
        <a:p>
          <a:endParaRPr lang="en-GB"/>
        </a:p>
      </dgm:t>
    </dgm:pt>
    <dgm:pt modelId="{A5F044C9-D50B-4789-BE86-BDBC99296961}" type="sibTrans" cxnId="{28654391-4F67-49CC-9B74-41F20C0AE6C4}">
      <dgm:prSet/>
      <dgm:spPr/>
      <dgm:t>
        <a:bodyPr/>
        <a:lstStyle/>
        <a:p>
          <a:endParaRPr lang="en-GB"/>
        </a:p>
      </dgm:t>
    </dgm:pt>
    <dgm:pt modelId="{F76CC3CA-079E-413A-8679-6308774D9C4B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dirty="0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A perfect blend of copy and design can grab your visitor’s attention and further persuade them to take action </a:t>
          </a:r>
          <a:endParaRPr lang="en-GB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dgm:t>
    </dgm:pt>
    <dgm:pt modelId="{951F13B8-325C-4CB3-84C5-440AFDF33F38}" type="parTrans" cxnId="{2AB721BC-3787-4D44-BC5E-BE72E571CF1B}">
      <dgm:prSet/>
      <dgm:spPr/>
      <dgm:t>
        <a:bodyPr/>
        <a:lstStyle/>
        <a:p>
          <a:endParaRPr lang="en-GB"/>
        </a:p>
      </dgm:t>
    </dgm:pt>
    <dgm:pt modelId="{165D9AA4-01F6-45FA-8082-9B88124B4D41}" type="sibTrans" cxnId="{2AB721BC-3787-4D44-BC5E-BE72E571CF1B}">
      <dgm:prSet/>
      <dgm:spPr/>
      <dgm:t>
        <a:bodyPr/>
        <a:lstStyle/>
        <a:p>
          <a:endParaRPr lang="en-GB"/>
        </a:p>
      </dgm:t>
    </dgm:pt>
    <dgm:pt modelId="{94BC1C1C-81DD-466D-9856-53045AF07345}" type="pres">
      <dgm:prSet presAssocID="{66F0AACA-3A4D-42F0-9626-2E73BA6F964E}" presName="diagram" presStyleCnt="0">
        <dgm:presLayoutVars>
          <dgm:dir/>
          <dgm:resizeHandles val="exact"/>
        </dgm:presLayoutVars>
      </dgm:prSet>
      <dgm:spPr/>
    </dgm:pt>
    <dgm:pt modelId="{4C9676DB-6510-4BCD-8AB6-0B6DD0A3E73A}" type="pres">
      <dgm:prSet presAssocID="{608EBE9A-118A-46E1-8298-CAF8481B87BA}" presName="node" presStyleLbl="node1" presStyleIdx="0" presStyleCnt="5">
        <dgm:presLayoutVars>
          <dgm:bulletEnabled val="1"/>
        </dgm:presLayoutVars>
      </dgm:prSet>
      <dgm:spPr/>
    </dgm:pt>
    <dgm:pt modelId="{E41EE701-F88C-4F87-829B-62DE4B472423}" type="pres">
      <dgm:prSet presAssocID="{C0C14648-E7CE-4FB7-94FD-3D9C9BF72C03}" presName="sibTrans" presStyleCnt="0"/>
      <dgm:spPr/>
    </dgm:pt>
    <dgm:pt modelId="{7DD625E1-C634-49AC-BAF5-630D6A94B25B}" type="pres">
      <dgm:prSet presAssocID="{64F1B12F-D0EB-46EB-A3FF-A3FD9EA59204}" presName="node" presStyleLbl="node1" presStyleIdx="1" presStyleCnt="5">
        <dgm:presLayoutVars>
          <dgm:bulletEnabled val="1"/>
        </dgm:presLayoutVars>
      </dgm:prSet>
      <dgm:spPr/>
    </dgm:pt>
    <dgm:pt modelId="{787FCAEA-4A78-4096-8271-6C94C5C3C222}" type="pres">
      <dgm:prSet presAssocID="{09939DC7-65EE-4185-BC12-76BDB26E815F}" presName="sibTrans" presStyleCnt="0"/>
      <dgm:spPr/>
    </dgm:pt>
    <dgm:pt modelId="{B8A49212-D802-450F-8C1E-657ECFADBC3F}" type="pres">
      <dgm:prSet presAssocID="{0A21C72B-BA7B-403E-84F8-3267F4C4C8CF}" presName="node" presStyleLbl="node1" presStyleIdx="2" presStyleCnt="5">
        <dgm:presLayoutVars>
          <dgm:bulletEnabled val="1"/>
        </dgm:presLayoutVars>
      </dgm:prSet>
      <dgm:spPr/>
    </dgm:pt>
    <dgm:pt modelId="{83AAB71D-B2A9-47B7-B73C-93CCE6CC342A}" type="pres">
      <dgm:prSet presAssocID="{012B55F0-5264-4AA2-8F1C-94C66A69DF45}" presName="sibTrans" presStyleCnt="0"/>
      <dgm:spPr/>
    </dgm:pt>
    <dgm:pt modelId="{58BD84B0-2525-46F9-B097-8D122EFB89B7}" type="pres">
      <dgm:prSet presAssocID="{78E8B3A2-BD3B-44D8-99BE-37E7127A9832}" presName="node" presStyleLbl="node1" presStyleIdx="3" presStyleCnt="5">
        <dgm:presLayoutVars>
          <dgm:bulletEnabled val="1"/>
        </dgm:presLayoutVars>
      </dgm:prSet>
      <dgm:spPr/>
    </dgm:pt>
    <dgm:pt modelId="{0EC05B6D-2DB5-47EA-B066-962B83C0FEF1}" type="pres">
      <dgm:prSet presAssocID="{A5F044C9-D50B-4789-BE86-BDBC99296961}" presName="sibTrans" presStyleCnt="0"/>
      <dgm:spPr/>
    </dgm:pt>
    <dgm:pt modelId="{FB4A9AB0-0BB1-40F5-9F18-7612DC055505}" type="pres">
      <dgm:prSet presAssocID="{F76CC3CA-079E-413A-8679-6308774D9C4B}" presName="node" presStyleLbl="node1" presStyleIdx="4" presStyleCnt="5">
        <dgm:presLayoutVars>
          <dgm:bulletEnabled val="1"/>
        </dgm:presLayoutVars>
      </dgm:prSet>
      <dgm:spPr/>
    </dgm:pt>
  </dgm:ptLst>
  <dgm:cxnLst>
    <dgm:cxn modelId="{08572113-80F1-4ECA-84CC-8B9F9B8F47F7}" srcId="{66F0AACA-3A4D-42F0-9626-2E73BA6F964E}" destId="{0A21C72B-BA7B-403E-84F8-3267F4C4C8CF}" srcOrd="2" destOrd="0" parTransId="{E1E30493-5E81-4A90-99F7-02BE89DFFE79}" sibTransId="{012B55F0-5264-4AA2-8F1C-94C66A69DF45}"/>
    <dgm:cxn modelId="{50ADEA2A-3EF3-4895-93E1-35C42AA102AD}" type="presOf" srcId="{F76CC3CA-079E-413A-8679-6308774D9C4B}" destId="{FB4A9AB0-0BB1-40F5-9F18-7612DC055505}" srcOrd="0" destOrd="0" presId="urn:microsoft.com/office/officeart/2005/8/layout/default"/>
    <dgm:cxn modelId="{FB24972F-2F03-45E9-B8A7-69CF5D878B79}" type="presOf" srcId="{66F0AACA-3A4D-42F0-9626-2E73BA6F964E}" destId="{94BC1C1C-81DD-466D-9856-53045AF07345}" srcOrd="0" destOrd="0" presId="urn:microsoft.com/office/officeart/2005/8/layout/default"/>
    <dgm:cxn modelId="{F3320B45-3538-4029-A196-135223800F2E}" type="presOf" srcId="{608EBE9A-118A-46E1-8298-CAF8481B87BA}" destId="{4C9676DB-6510-4BCD-8AB6-0B6DD0A3E73A}" srcOrd="0" destOrd="0" presId="urn:microsoft.com/office/officeart/2005/8/layout/default"/>
    <dgm:cxn modelId="{23769F48-288A-4D85-A1FF-BFB27C58A818}" type="presOf" srcId="{64F1B12F-D0EB-46EB-A3FF-A3FD9EA59204}" destId="{7DD625E1-C634-49AC-BAF5-630D6A94B25B}" srcOrd="0" destOrd="0" presId="urn:microsoft.com/office/officeart/2005/8/layout/default"/>
    <dgm:cxn modelId="{30397549-EFE2-49A6-A0EF-70C94B1BC174}" type="presOf" srcId="{78E8B3A2-BD3B-44D8-99BE-37E7127A9832}" destId="{58BD84B0-2525-46F9-B097-8D122EFB89B7}" srcOrd="0" destOrd="0" presId="urn:microsoft.com/office/officeart/2005/8/layout/default"/>
    <dgm:cxn modelId="{28654391-4F67-49CC-9B74-41F20C0AE6C4}" srcId="{66F0AACA-3A4D-42F0-9626-2E73BA6F964E}" destId="{78E8B3A2-BD3B-44D8-99BE-37E7127A9832}" srcOrd="3" destOrd="0" parTransId="{1109C791-C020-480A-8C37-28CC02B9F6AD}" sibTransId="{A5F044C9-D50B-4789-BE86-BDBC99296961}"/>
    <dgm:cxn modelId="{D6E618A7-68DD-460D-9530-66F5DEEFE022}" type="presOf" srcId="{0A21C72B-BA7B-403E-84F8-3267F4C4C8CF}" destId="{B8A49212-D802-450F-8C1E-657ECFADBC3F}" srcOrd="0" destOrd="0" presId="urn:microsoft.com/office/officeart/2005/8/layout/default"/>
    <dgm:cxn modelId="{C6DA46B8-A111-4367-92FE-B5425517BFB0}" srcId="{66F0AACA-3A4D-42F0-9626-2E73BA6F964E}" destId="{64F1B12F-D0EB-46EB-A3FF-A3FD9EA59204}" srcOrd="1" destOrd="0" parTransId="{5EA122F8-23E1-4514-9F4B-8AF5B025E833}" sibTransId="{09939DC7-65EE-4185-BC12-76BDB26E815F}"/>
    <dgm:cxn modelId="{2AB721BC-3787-4D44-BC5E-BE72E571CF1B}" srcId="{66F0AACA-3A4D-42F0-9626-2E73BA6F964E}" destId="{F76CC3CA-079E-413A-8679-6308774D9C4B}" srcOrd="4" destOrd="0" parTransId="{951F13B8-325C-4CB3-84C5-440AFDF33F38}" sibTransId="{165D9AA4-01F6-45FA-8082-9B88124B4D41}"/>
    <dgm:cxn modelId="{C0B000EF-99A0-4F15-822B-334E9193CEB7}" srcId="{66F0AACA-3A4D-42F0-9626-2E73BA6F964E}" destId="{608EBE9A-118A-46E1-8298-CAF8481B87BA}" srcOrd="0" destOrd="0" parTransId="{EC873ADA-1D23-4996-8DF1-6E19C9C27A86}" sibTransId="{C0C14648-E7CE-4FB7-94FD-3D9C9BF72C03}"/>
    <dgm:cxn modelId="{9C028570-7D1D-45BE-80D6-E7FC72DEEE69}" type="presParOf" srcId="{94BC1C1C-81DD-466D-9856-53045AF07345}" destId="{4C9676DB-6510-4BCD-8AB6-0B6DD0A3E73A}" srcOrd="0" destOrd="0" presId="urn:microsoft.com/office/officeart/2005/8/layout/default"/>
    <dgm:cxn modelId="{2A028ACA-4C90-4BB1-8074-32485B6C5452}" type="presParOf" srcId="{94BC1C1C-81DD-466D-9856-53045AF07345}" destId="{E41EE701-F88C-4F87-829B-62DE4B472423}" srcOrd="1" destOrd="0" presId="urn:microsoft.com/office/officeart/2005/8/layout/default"/>
    <dgm:cxn modelId="{5C6C527B-4DD2-4D39-BE71-873EEDA75AB0}" type="presParOf" srcId="{94BC1C1C-81DD-466D-9856-53045AF07345}" destId="{7DD625E1-C634-49AC-BAF5-630D6A94B25B}" srcOrd="2" destOrd="0" presId="urn:microsoft.com/office/officeart/2005/8/layout/default"/>
    <dgm:cxn modelId="{1FF949A1-6A16-446A-A8AA-774655712A2E}" type="presParOf" srcId="{94BC1C1C-81DD-466D-9856-53045AF07345}" destId="{787FCAEA-4A78-4096-8271-6C94C5C3C222}" srcOrd="3" destOrd="0" presId="urn:microsoft.com/office/officeart/2005/8/layout/default"/>
    <dgm:cxn modelId="{60D794E8-90EC-4FDB-BE22-29BDB6E6E209}" type="presParOf" srcId="{94BC1C1C-81DD-466D-9856-53045AF07345}" destId="{B8A49212-D802-450F-8C1E-657ECFADBC3F}" srcOrd="4" destOrd="0" presId="urn:microsoft.com/office/officeart/2005/8/layout/default"/>
    <dgm:cxn modelId="{125502A1-6C04-4AD2-880B-CD4555E89BBC}" type="presParOf" srcId="{94BC1C1C-81DD-466D-9856-53045AF07345}" destId="{83AAB71D-B2A9-47B7-B73C-93CCE6CC342A}" srcOrd="5" destOrd="0" presId="urn:microsoft.com/office/officeart/2005/8/layout/default"/>
    <dgm:cxn modelId="{98B6E138-3E30-4BE2-9290-1C49F673746C}" type="presParOf" srcId="{94BC1C1C-81DD-466D-9856-53045AF07345}" destId="{58BD84B0-2525-46F9-B097-8D122EFB89B7}" srcOrd="6" destOrd="0" presId="urn:microsoft.com/office/officeart/2005/8/layout/default"/>
    <dgm:cxn modelId="{4CABFA46-14F2-498C-9772-16BF3F9B3D5F}" type="presParOf" srcId="{94BC1C1C-81DD-466D-9856-53045AF07345}" destId="{0EC05B6D-2DB5-47EA-B066-962B83C0FEF1}" srcOrd="7" destOrd="0" presId="urn:microsoft.com/office/officeart/2005/8/layout/default"/>
    <dgm:cxn modelId="{6F468550-2B52-4011-9F94-0A5D7516952C}" type="presParOf" srcId="{94BC1C1C-81DD-466D-9856-53045AF07345}" destId="{FB4A9AB0-0BB1-40F5-9F18-7612DC05550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B208D6-94EA-44EA-BB6E-FAABB862B447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B958531-14EF-48EC-83F4-D2D2976EA001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en-GB" dirty="0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According to </a:t>
          </a:r>
          <a:r>
            <a:rPr lang="en-GB" u="sng" dirty="0">
              <a:solidFill>
                <a:srgbClr val="A9358D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hlinkClick xmlns:r="http://schemas.openxmlformats.org/officeDocument/2006/relationships" r:id="rId1"/>
            </a:rPr>
            <a:t>Statista</a:t>
          </a:r>
          <a:r>
            <a:rPr lang="en-GB" dirty="0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, mobile devices (excluding tablets) generated 54.8 percent of global website traffic in the first quarter of 2021 </a:t>
          </a:r>
          <a:endParaRPr lang="en-GB" dirty="0"/>
        </a:p>
      </dgm:t>
    </dgm:pt>
    <dgm:pt modelId="{797C1845-ADC3-4499-9CC4-191B49076749}" type="parTrans" cxnId="{AA186281-F7FE-4129-A09C-4346848ACE11}">
      <dgm:prSet/>
      <dgm:spPr/>
      <dgm:t>
        <a:bodyPr/>
        <a:lstStyle/>
        <a:p>
          <a:endParaRPr lang="en-GB"/>
        </a:p>
      </dgm:t>
    </dgm:pt>
    <dgm:pt modelId="{09476A05-D0DA-4AC1-84F4-49665BCB773A}" type="sibTrans" cxnId="{AA186281-F7FE-4129-A09C-4346848ACE11}">
      <dgm:prSet/>
      <dgm:spPr/>
      <dgm:t>
        <a:bodyPr/>
        <a:lstStyle/>
        <a:p>
          <a:endParaRPr lang="en-GB"/>
        </a:p>
      </dgm:t>
    </dgm:pt>
    <dgm:pt modelId="{22FCAD5F-8CF5-4377-A28C-287DA6EE0CEC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GB" dirty="0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Your visitors must find it easy to navigate your landing page on a mobile device, as this can double your conversion rate</a:t>
          </a:r>
          <a:endParaRPr lang="en-GB" dirty="0"/>
        </a:p>
      </dgm:t>
    </dgm:pt>
    <dgm:pt modelId="{93C7EF32-4D44-4777-A5BE-33A9F1A65B4D}" type="parTrans" cxnId="{10F5C543-5F54-4749-859F-1958E86BAB11}">
      <dgm:prSet/>
      <dgm:spPr/>
      <dgm:t>
        <a:bodyPr/>
        <a:lstStyle/>
        <a:p>
          <a:endParaRPr lang="en-GB"/>
        </a:p>
      </dgm:t>
    </dgm:pt>
    <dgm:pt modelId="{6E3C874B-DDCA-4B41-A36D-06AF03CCAE1C}" type="sibTrans" cxnId="{10F5C543-5F54-4749-859F-1958E86BAB11}">
      <dgm:prSet/>
      <dgm:spPr/>
      <dgm:t>
        <a:bodyPr/>
        <a:lstStyle/>
        <a:p>
          <a:endParaRPr lang="en-GB"/>
        </a:p>
      </dgm:t>
    </dgm:pt>
    <dgm:pt modelId="{16B4C617-91E8-4DC5-A337-8E5058B1016A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en-GB" dirty="0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Ensure that it is fast loading and ultra clickable on any mobile device</a:t>
          </a:r>
          <a:endParaRPr lang="en-GB" dirty="0"/>
        </a:p>
      </dgm:t>
    </dgm:pt>
    <dgm:pt modelId="{DBF2B29A-19BD-40DB-A0F9-5A4AFD238A2F}" type="parTrans" cxnId="{0D6A3EBA-07D6-46D0-882E-3CB7C2DD188F}">
      <dgm:prSet/>
      <dgm:spPr/>
      <dgm:t>
        <a:bodyPr/>
        <a:lstStyle/>
        <a:p>
          <a:endParaRPr lang="en-GB"/>
        </a:p>
      </dgm:t>
    </dgm:pt>
    <dgm:pt modelId="{7B0C65B2-7B0C-4C2C-B284-DA8C098E1834}" type="sibTrans" cxnId="{0D6A3EBA-07D6-46D0-882E-3CB7C2DD188F}">
      <dgm:prSet/>
      <dgm:spPr/>
      <dgm:t>
        <a:bodyPr/>
        <a:lstStyle/>
        <a:p>
          <a:endParaRPr lang="en-GB"/>
        </a:p>
      </dgm:t>
    </dgm:pt>
    <dgm:pt modelId="{DB1296F3-2BAB-4452-BA85-A8986099E58C}" type="pres">
      <dgm:prSet presAssocID="{4FB208D6-94EA-44EA-BB6E-FAABB862B447}" presName="Name0" presStyleCnt="0">
        <dgm:presLayoutVars>
          <dgm:dir/>
          <dgm:resizeHandles val="exact"/>
        </dgm:presLayoutVars>
      </dgm:prSet>
      <dgm:spPr/>
    </dgm:pt>
    <dgm:pt modelId="{23648F53-B976-4428-9CE7-A2898E3ADC72}" type="pres">
      <dgm:prSet presAssocID="{CB958531-14EF-48EC-83F4-D2D2976EA001}" presName="node" presStyleLbl="node1" presStyleIdx="0" presStyleCnt="3">
        <dgm:presLayoutVars>
          <dgm:bulletEnabled val="1"/>
        </dgm:presLayoutVars>
      </dgm:prSet>
      <dgm:spPr/>
    </dgm:pt>
    <dgm:pt modelId="{35EC28B9-9C4E-4F5B-AE08-53113152838D}" type="pres">
      <dgm:prSet presAssocID="{09476A05-D0DA-4AC1-84F4-49665BCB773A}" presName="sibTrans" presStyleCnt="0"/>
      <dgm:spPr/>
    </dgm:pt>
    <dgm:pt modelId="{52EF9003-DDD4-41F1-BD3C-F94B9698B9C7}" type="pres">
      <dgm:prSet presAssocID="{22FCAD5F-8CF5-4377-A28C-287DA6EE0CEC}" presName="node" presStyleLbl="node1" presStyleIdx="1" presStyleCnt="3">
        <dgm:presLayoutVars>
          <dgm:bulletEnabled val="1"/>
        </dgm:presLayoutVars>
      </dgm:prSet>
      <dgm:spPr/>
    </dgm:pt>
    <dgm:pt modelId="{D89CABB9-C64B-458E-A11A-3D28D49A09CB}" type="pres">
      <dgm:prSet presAssocID="{6E3C874B-DDCA-4B41-A36D-06AF03CCAE1C}" presName="sibTrans" presStyleCnt="0"/>
      <dgm:spPr/>
    </dgm:pt>
    <dgm:pt modelId="{CDA6584C-155C-408C-A7A9-ED7089457E62}" type="pres">
      <dgm:prSet presAssocID="{16B4C617-91E8-4DC5-A337-8E5058B1016A}" presName="node" presStyleLbl="node1" presStyleIdx="2" presStyleCnt="3" custLinFactNeighborX="-7613" custLinFactNeighborY="-912">
        <dgm:presLayoutVars>
          <dgm:bulletEnabled val="1"/>
        </dgm:presLayoutVars>
      </dgm:prSet>
      <dgm:spPr/>
    </dgm:pt>
  </dgm:ptLst>
  <dgm:cxnLst>
    <dgm:cxn modelId="{91479A09-0DF4-47BC-B56E-E047C362ADF4}" type="presOf" srcId="{4FB208D6-94EA-44EA-BB6E-FAABB862B447}" destId="{DB1296F3-2BAB-4452-BA85-A8986099E58C}" srcOrd="0" destOrd="0" presId="urn:microsoft.com/office/officeart/2005/8/layout/hList6"/>
    <dgm:cxn modelId="{E9718412-2F3F-4471-B642-309E35EDC69E}" type="presOf" srcId="{22FCAD5F-8CF5-4377-A28C-287DA6EE0CEC}" destId="{52EF9003-DDD4-41F1-BD3C-F94B9698B9C7}" srcOrd="0" destOrd="0" presId="urn:microsoft.com/office/officeart/2005/8/layout/hList6"/>
    <dgm:cxn modelId="{10F5C543-5F54-4749-859F-1958E86BAB11}" srcId="{4FB208D6-94EA-44EA-BB6E-FAABB862B447}" destId="{22FCAD5F-8CF5-4377-A28C-287DA6EE0CEC}" srcOrd="1" destOrd="0" parTransId="{93C7EF32-4D44-4777-A5BE-33A9F1A65B4D}" sibTransId="{6E3C874B-DDCA-4B41-A36D-06AF03CCAE1C}"/>
    <dgm:cxn modelId="{BB86044B-C5D6-42C1-A91A-BED4A5E854B7}" type="presOf" srcId="{16B4C617-91E8-4DC5-A337-8E5058B1016A}" destId="{CDA6584C-155C-408C-A7A9-ED7089457E62}" srcOrd="0" destOrd="0" presId="urn:microsoft.com/office/officeart/2005/8/layout/hList6"/>
    <dgm:cxn modelId="{AA186281-F7FE-4129-A09C-4346848ACE11}" srcId="{4FB208D6-94EA-44EA-BB6E-FAABB862B447}" destId="{CB958531-14EF-48EC-83F4-D2D2976EA001}" srcOrd="0" destOrd="0" parTransId="{797C1845-ADC3-4499-9CC4-191B49076749}" sibTransId="{09476A05-D0DA-4AC1-84F4-49665BCB773A}"/>
    <dgm:cxn modelId="{EBB85695-53ED-4D26-B8A6-D00413469E8D}" type="presOf" srcId="{CB958531-14EF-48EC-83F4-D2D2976EA001}" destId="{23648F53-B976-4428-9CE7-A2898E3ADC72}" srcOrd="0" destOrd="0" presId="urn:microsoft.com/office/officeart/2005/8/layout/hList6"/>
    <dgm:cxn modelId="{0D6A3EBA-07D6-46D0-882E-3CB7C2DD188F}" srcId="{4FB208D6-94EA-44EA-BB6E-FAABB862B447}" destId="{16B4C617-91E8-4DC5-A337-8E5058B1016A}" srcOrd="2" destOrd="0" parTransId="{DBF2B29A-19BD-40DB-A0F9-5A4AFD238A2F}" sibTransId="{7B0C65B2-7B0C-4C2C-B284-DA8C098E1834}"/>
    <dgm:cxn modelId="{3BDBCA29-1145-4CE5-9F28-F1246D6361F8}" type="presParOf" srcId="{DB1296F3-2BAB-4452-BA85-A8986099E58C}" destId="{23648F53-B976-4428-9CE7-A2898E3ADC72}" srcOrd="0" destOrd="0" presId="urn:microsoft.com/office/officeart/2005/8/layout/hList6"/>
    <dgm:cxn modelId="{A3DCFC71-62E5-4E52-B244-436A21FD5F82}" type="presParOf" srcId="{DB1296F3-2BAB-4452-BA85-A8986099E58C}" destId="{35EC28B9-9C4E-4F5B-AE08-53113152838D}" srcOrd="1" destOrd="0" presId="urn:microsoft.com/office/officeart/2005/8/layout/hList6"/>
    <dgm:cxn modelId="{C189012F-789F-464F-B56E-8D077B5C34A1}" type="presParOf" srcId="{DB1296F3-2BAB-4452-BA85-A8986099E58C}" destId="{52EF9003-DDD4-41F1-BD3C-F94B9698B9C7}" srcOrd="2" destOrd="0" presId="urn:microsoft.com/office/officeart/2005/8/layout/hList6"/>
    <dgm:cxn modelId="{35905E0E-27A3-4391-A3C4-5AE3BC194FEE}" type="presParOf" srcId="{DB1296F3-2BAB-4452-BA85-A8986099E58C}" destId="{D89CABB9-C64B-458E-A11A-3D28D49A09CB}" srcOrd="3" destOrd="0" presId="urn:microsoft.com/office/officeart/2005/8/layout/hList6"/>
    <dgm:cxn modelId="{C347D0E0-F6CC-429E-8691-B1517D799C60}" type="presParOf" srcId="{DB1296F3-2BAB-4452-BA85-A8986099E58C}" destId="{CDA6584C-155C-408C-A7A9-ED7089457E6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4EAB80B-6BBB-4A85-9F38-58E5A4927A64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2686D07D-1FCE-4A56-A628-6434718E08D9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en-GB" dirty="0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A landing page should not only show your products or services but also depict how reliable your brand is </a:t>
          </a:r>
          <a:endParaRPr lang="en-GB" dirty="0"/>
        </a:p>
      </dgm:t>
    </dgm:pt>
    <dgm:pt modelId="{5C408035-BE49-4DB4-896A-2765BB929020}" type="parTrans" cxnId="{9F7ACE30-D069-4C06-8AB2-163FAD1512AE}">
      <dgm:prSet/>
      <dgm:spPr/>
      <dgm:t>
        <a:bodyPr/>
        <a:lstStyle/>
        <a:p>
          <a:endParaRPr lang="en-GB"/>
        </a:p>
      </dgm:t>
    </dgm:pt>
    <dgm:pt modelId="{9CA5B65F-B4D8-4BA2-9B94-4E2474542B59}" type="sibTrans" cxnId="{9F7ACE30-D069-4C06-8AB2-163FAD1512AE}">
      <dgm:prSet/>
      <dgm:spPr/>
      <dgm:t>
        <a:bodyPr/>
        <a:lstStyle/>
        <a:p>
          <a:endParaRPr lang="en-GB"/>
        </a:p>
      </dgm:t>
    </dgm:pt>
    <dgm:pt modelId="{7362435E-D05C-4D2F-AB85-768E87301F5C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GB" dirty="0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This should include making use of testimonials and trusted badges to assure potential customers of your brand’s credibility</a:t>
          </a:r>
          <a:endParaRPr lang="en-GB" dirty="0"/>
        </a:p>
      </dgm:t>
    </dgm:pt>
    <dgm:pt modelId="{86610A3D-EBBC-425C-800D-E09D94392CC3}" type="parTrans" cxnId="{76B0034D-BEDD-42D2-B1A0-E1C174C3F926}">
      <dgm:prSet/>
      <dgm:spPr/>
      <dgm:t>
        <a:bodyPr/>
        <a:lstStyle/>
        <a:p>
          <a:endParaRPr lang="en-GB"/>
        </a:p>
      </dgm:t>
    </dgm:pt>
    <dgm:pt modelId="{513235EE-B79D-46B1-A40C-5971F25E0D2B}" type="sibTrans" cxnId="{76B0034D-BEDD-42D2-B1A0-E1C174C3F926}">
      <dgm:prSet/>
      <dgm:spPr/>
      <dgm:t>
        <a:bodyPr/>
        <a:lstStyle/>
        <a:p>
          <a:endParaRPr lang="en-GB"/>
        </a:p>
      </dgm:t>
    </dgm:pt>
    <dgm:pt modelId="{334F2D96-DE5B-4D1C-AE37-EF70015FA745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en-GB" dirty="0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While creating your landing page, include all the trust signals that show your brand as a trustworthy identity and those of your service providers too</a:t>
          </a:r>
          <a:endParaRPr lang="en-GB" dirty="0"/>
        </a:p>
      </dgm:t>
    </dgm:pt>
    <dgm:pt modelId="{73EDF8D7-5598-4AEB-9BE7-1B27AD69182D}" type="parTrans" cxnId="{0AF521C4-E76B-40BC-938E-391DFB6CEDA3}">
      <dgm:prSet/>
      <dgm:spPr/>
      <dgm:t>
        <a:bodyPr/>
        <a:lstStyle/>
        <a:p>
          <a:endParaRPr lang="en-GB"/>
        </a:p>
      </dgm:t>
    </dgm:pt>
    <dgm:pt modelId="{50A0C92B-8AA2-4DA2-A0D2-EE8381E4C5A7}" type="sibTrans" cxnId="{0AF521C4-E76B-40BC-938E-391DFB6CEDA3}">
      <dgm:prSet/>
      <dgm:spPr/>
      <dgm:t>
        <a:bodyPr/>
        <a:lstStyle/>
        <a:p>
          <a:endParaRPr lang="en-GB"/>
        </a:p>
      </dgm:t>
    </dgm:pt>
    <dgm:pt modelId="{7FEC7B62-65C4-4B5A-8CF7-944F3DCE894B}" type="pres">
      <dgm:prSet presAssocID="{B4EAB80B-6BBB-4A85-9F38-58E5A4927A64}" presName="Name0" presStyleCnt="0">
        <dgm:presLayoutVars>
          <dgm:dir/>
          <dgm:resizeHandles val="exact"/>
        </dgm:presLayoutVars>
      </dgm:prSet>
      <dgm:spPr/>
    </dgm:pt>
    <dgm:pt modelId="{E91EE597-7BFD-423B-A606-AF936F9D84CA}" type="pres">
      <dgm:prSet presAssocID="{B4EAB80B-6BBB-4A85-9F38-58E5A4927A64}" presName="fgShape" presStyleLbl="fgShp" presStyleIdx="0" presStyleCnt="1"/>
      <dgm:spPr/>
    </dgm:pt>
    <dgm:pt modelId="{B74CCDE0-93B5-4190-A51F-5581F32B1166}" type="pres">
      <dgm:prSet presAssocID="{B4EAB80B-6BBB-4A85-9F38-58E5A4927A64}" presName="linComp" presStyleCnt="0"/>
      <dgm:spPr/>
    </dgm:pt>
    <dgm:pt modelId="{578E0A07-7FE0-4A12-822A-DD22C108E97D}" type="pres">
      <dgm:prSet presAssocID="{2686D07D-1FCE-4A56-A628-6434718E08D9}" presName="compNode" presStyleCnt="0"/>
      <dgm:spPr/>
    </dgm:pt>
    <dgm:pt modelId="{70E297A2-58A2-4F51-876D-C8391DB69FE4}" type="pres">
      <dgm:prSet presAssocID="{2686D07D-1FCE-4A56-A628-6434718E08D9}" presName="bkgdShape" presStyleLbl="node1" presStyleIdx="0" presStyleCnt="3"/>
      <dgm:spPr/>
    </dgm:pt>
    <dgm:pt modelId="{8C34784E-22B7-47CE-824B-564F06DF6B4F}" type="pres">
      <dgm:prSet presAssocID="{2686D07D-1FCE-4A56-A628-6434718E08D9}" presName="nodeTx" presStyleLbl="node1" presStyleIdx="0" presStyleCnt="3">
        <dgm:presLayoutVars>
          <dgm:bulletEnabled val="1"/>
        </dgm:presLayoutVars>
      </dgm:prSet>
      <dgm:spPr/>
    </dgm:pt>
    <dgm:pt modelId="{65BFDDA9-1B04-4636-866A-67289B02C623}" type="pres">
      <dgm:prSet presAssocID="{2686D07D-1FCE-4A56-A628-6434718E08D9}" presName="invisiNode" presStyleLbl="node1" presStyleIdx="0" presStyleCnt="3"/>
      <dgm:spPr/>
    </dgm:pt>
    <dgm:pt modelId="{0D3A3526-DDF0-43AA-92C1-4A93ED0E89EA}" type="pres">
      <dgm:prSet presAssocID="{2686D07D-1FCE-4A56-A628-6434718E08D9}" presName="imagNode" presStyleLbl="fgImgPlace1" presStyleIdx="0" presStyleCnt="3" custScaleX="96707" custScaleY="100001" custLinFactNeighborX="0" custLinFactNeighborY="2444"/>
      <dgm:spPr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2000" r="-12000"/>
          </a:stretch>
        </a:blipFill>
      </dgm:spPr>
    </dgm:pt>
    <dgm:pt modelId="{EDB3B274-6D7F-45A3-A253-599C1DAF55CE}" type="pres">
      <dgm:prSet presAssocID="{9CA5B65F-B4D8-4BA2-9B94-4E2474542B59}" presName="sibTrans" presStyleLbl="sibTrans2D1" presStyleIdx="0" presStyleCnt="0"/>
      <dgm:spPr/>
    </dgm:pt>
    <dgm:pt modelId="{F38CD2A4-E006-4025-8530-1D7438CC131D}" type="pres">
      <dgm:prSet presAssocID="{7362435E-D05C-4D2F-AB85-768E87301F5C}" presName="compNode" presStyleCnt="0"/>
      <dgm:spPr/>
    </dgm:pt>
    <dgm:pt modelId="{8E1FAE56-5371-48C1-B560-E2718EDEE8EB}" type="pres">
      <dgm:prSet presAssocID="{7362435E-D05C-4D2F-AB85-768E87301F5C}" presName="bkgdShape" presStyleLbl="node1" presStyleIdx="1" presStyleCnt="3"/>
      <dgm:spPr/>
    </dgm:pt>
    <dgm:pt modelId="{6BA404F5-D311-416F-A830-AE8812B3F421}" type="pres">
      <dgm:prSet presAssocID="{7362435E-D05C-4D2F-AB85-768E87301F5C}" presName="nodeTx" presStyleLbl="node1" presStyleIdx="1" presStyleCnt="3">
        <dgm:presLayoutVars>
          <dgm:bulletEnabled val="1"/>
        </dgm:presLayoutVars>
      </dgm:prSet>
      <dgm:spPr/>
    </dgm:pt>
    <dgm:pt modelId="{7EE25C09-8B81-43C9-9B1D-C08DF3FF9D2C}" type="pres">
      <dgm:prSet presAssocID="{7362435E-D05C-4D2F-AB85-768E87301F5C}" presName="invisiNode" presStyleLbl="node1" presStyleIdx="1" presStyleCnt="3"/>
      <dgm:spPr/>
    </dgm:pt>
    <dgm:pt modelId="{49DBE701-F8E3-4438-A6B2-4F744C38A40A}" type="pres">
      <dgm:prSet presAssocID="{7362435E-D05C-4D2F-AB85-768E87301F5C}" presName="imagNode" presStyleLbl="fgImgPlace1" presStyleIdx="1" presStyleCnt="3"/>
      <dgm:spPr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t="-1000" b="-1000"/>
          </a:stretch>
        </a:blipFill>
      </dgm:spPr>
    </dgm:pt>
    <dgm:pt modelId="{D21A5499-3AA1-45E3-AE7A-EE1A636B1FF4}" type="pres">
      <dgm:prSet presAssocID="{513235EE-B79D-46B1-A40C-5971F25E0D2B}" presName="sibTrans" presStyleLbl="sibTrans2D1" presStyleIdx="0" presStyleCnt="0"/>
      <dgm:spPr/>
    </dgm:pt>
    <dgm:pt modelId="{A35CFE0A-FA25-4306-ADF2-85C85A69CA32}" type="pres">
      <dgm:prSet presAssocID="{334F2D96-DE5B-4D1C-AE37-EF70015FA745}" presName="compNode" presStyleCnt="0"/>
      <dgm:spPr/>
    </dgm:pt>
    <dgm:pt modelId="{6E87423E-B6BD-4D94-840F-F6D2E1FBF338}" type="pres">
      <dgm:prSet presAssocID="{334F2D96-DE5B-4D1C-AE37-EF70015FA745}" presName="bkgdShape" presStyleLbl="node1" presStyleIdx="2" presStyleCnt="3"/>
      <dgm:spPr/>
    </dgm:pt>
    <dgm:pt modelId="{FBA5AAA8-0749-4EA8-A6AD-7D0CC24A2B21}" type="pres">
      <dgm:prSet presAssocID="{334F2D96-DE5B-4D1C-AE37-EF70015FA745}" presName="nodeTx" presStyleLbl="node1" presStyleIdx="2" presStyleCnt="3">
        <dgm:presLayoutVars>
          <dgm:bulletEnabled val="1"/>
        </dgm:presLayoutVars>
      </dgm:prSet>
      <dgm:spPr/>
    </dgm:pt>
    <dgm:pt modelId="{38E7FCB0-F2C4-4023-A689-3F94308FC75C}" type="pres">
      <dgm:prSet presAssocID="{334F2D96-DE5B-4D1C-AE37-EF70015FA745}" presName="invisiNode" presStyleLbl="node1" presStyleIdx="2" presStyleCnt="3"/>
      <dgm:spPr/>
    </dgm:pt>
    <dgm:pt modelId="{5F12186F-14D5-4033-900E-EF58EA0937AB}" type="pres">
      <dgm:prSet presAssocID="{334F2D96-DE5B-4D1C-AE37-EF70015FA745}" presName="imagNode" presStyleLbl="fgImgPlace1" presStyleIdx="2" presStyleCnt="3"/>
      <dgm:spPr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</dgm:ptLst>
  <dgm:cxnLst>
    <dgm:cxn modelId="{B6506605-25AD-4B1F-916B-488786EB0639}" type="presOf" srcId="{334F2D96-DE5B-4D1C-AE37-EF70015FA745}" destId="{FBA5AAA8-0749-4EA8-A6AD-7D0CC24A2B21}" srcOrd="1" destOrd="0" presId="urn:microsoft.com/office/officeart/2005/8/layout/hList7"/>
    <dgm:cxn modelId="{273D5B2B-F1EF-4A22-A109-B71075FB6F4C}" type="presOf" srcId="{7362435E-D05C-4D2F-AB85-768E87301F5C}" destId="{8E1FAE56-5371-48C1-B560-E2718EDEE8EB}" srcOrd="0" destOrd="0" presId="urn:microsoft.com/office/officeart/2005/8/layout/hList7"/>
    <dgm:cxn modelId="{9F7ACE30-D069-4C06-8AB2-163FAD1512AE}" srcId="{B4EAB80B-6BBB-4A85-9F38-58E5A4927A64}" destId="{2686D07D-1FCE-4A56-A628-6434718E08D9}" srcOrd="0" destOrd="0" parTransId="{5C408035-BE49-4DB4-896A-2765BB929020}" sibTransId="{9CA5B65F-B4D8-4BA2-9B94-4E2474542B59}"/>
    <dgm:cxn modelId="{A6DA084A-DB79-42E9-BA90-B3C27C8D1930}" type="presOf" srcId="{9CA5B65F-B4D8-4BA2-9B94-4E2474542B59}" destId="{EDB3B274-6D7F-45A3-A253-599C1DAF55CE}" srcOrd="0" destOrd="0" presId="urn:microsoft.com/office/officeart/2005/8/layout/hList7"/>
    <dgm:cxn modelId="{76B0034D-BEDD-42D2-B1A0-E1C174C3F926}" srcId="{B4EAB80B-6BBB-4A85-9F38-58E5A4927A64}" destId="{7362435E-D05C-4D2F-AB85-768E87301F5C}" srcOrd="1" destOrd="0" parTransId="{86610A3D-EBBC-425C-800D-E09D94392CC3}" sibTransId="{513235EE-B79D-46B1-A40C-5971F25E0D2B}"/>
    <dgm:cxn modelId="{5CBDF25A-EC71-4A6E-AF8B-5AD3551040D5}" type="presOf" srcId="{7362435E-D05C-4D2F-AB85-768E87301F5C}" destId="{6BA404F5-D311-416F-A830-AE8812B3F421}" srcOrd="1" destOrd="0" presId="urn:microsoft.com/office/officeart/2005/8/layout/hList7"/>
    <dgm:cxn modelId="{BA16847C-444D-4814-BE07-C7FA69FC798E}" type="presOf" srcId="{334F2D96-DE5B-4D1C-AE37-EF70015FA745}" destId="{6E87423E-B6BD-4D94-840F-F6D2E1FBF338}" srcOrd="0" destOrd="0" presId="urn:microsoft.com/office/officeart/2005/8/layout/hList7"/>
    <dgm:cxn modelId="{ACB0A27E-F3B7-43F3-AED9-67FBB3FD372B}" type="presOf" srcId="{513235EE-B79D-46B1-A40C-5971F25E0D2B}" destId="{D21A5499-3AA1-45E3-AE7A-EE1A636B1FF4}" srcOrd="0" destOrd="0" presId="urn:microsoft.com/office/officeart/2005/8/layout/hList7"/>
    <dgm:cxn modelId="{0AF521C4-E76B-40BC-938E-391DFB6CEDA3}" srcId="{B4EAB80B-6BBB-4A85-9F38-58E5A4927A64}" destId="{334F2D96-DE5B-4D1C-AE37-EF70015FA745}" srcOrd="2" destOrd="0" parTransId="{73EDF8D7-5598-4AEB-9BE7-1B27AD69182D}" sibTransId="{50A0C92B-8AA2-4DA2-A0D2-EE8381E4C5A7}"/>
    <dgm:cxn modelId="{2DD709D6-3D8A-4239-969D-0FB65EF45C82}" type="presOf" srcId="{2686D07D-1FCE-4A56-A628-6434718E08D9}" destId="{70E297A2-58A2-4F51-876D-C8391DB69FE4}" srcOrd="0" destOrd="0" presId="urn:microsoft.com/office/officeart/2005/8/layout/hList7"/>
    <dgm:cxn modelId="{6BF5F9E0-C641-4D9A-9DA7-7BE8DAA5B80E}" type="presOf" srcId="{B4EAB80B-6BBB-4A85-9F38-58E5A4927A64}" destId="{7FEC7B62-65C4-4B5A-8CF7-944F3DCE894B}" srcOrd="0" destOrd="0" presId="urn:microsoft.com/office/officeart/2005/8/layout/hList7"/>
    <dgm:cxn modelId="{62BB17FF-AAA2-4B37-972D-22F734B6479D}" type="presOf" srcId="{2686D07D-1FCE-4A56-A628-6434718E08D9}" destId="{8C34784E-22B7-47CE-824B-564F06DF6B4F}" srcOrd="1" destOrd="0" presId="urn:microsoft.com/office/officeart/2005/8/layout/hList7"/>
    <dgm:cxn modelId="{C2ECEB74-2E1F-4C89-8729-353A75C4B4BF}" type="presParOf" srcId="{7FEC7B62-65C4-4B5A-8CF7-944F3DCE894B}" destId="{E91EE597-7BFD-423B-A606-AF936F9D84CA}" srcOrd="0" destOrd="0" presId="urn:microsoft.com/office/officeart/2005/8/layout/hList7"/>
    <dgm:cxn modelId="{1B92790E-1822-4739-B00D-F24131CC6A98}" type="presParOf" srcId="{7FEC7B62-65C4-4B5A-8CF7-944F3DCE894B}" destId="{B74CCDE0-93B5-4190-A51F-5581F32B1166}" srcOrd="1" destOrd="0" presId="urn:microsoft.com/office/officeart/2005/8/layout/hList7"/>
    <dgm:cxn modelId="{E615E822-AB19-4791-8325-67141958BD46}" type="presParOf" srcId="{B74CCDE0-93B5-4190-A51F-5581F32B1166}" destId="{578E0A07-7FE0-4A12-822A-DD22C108E97D}" srcOrd="0" destOrd="0" presId="urn:microsoft.com/office/officeart/2005/8/layout/hList7"/>
    <dgm:cxn modelId="{082D90F7-76ED-4229-8431-9A4B703072B7}" type="presParOf" srcId="{578E0A07-7FE0-4A12-822A-DD22C108E97D}" destId="{70E297A2-58A2-4F51-876D-C8391DB69FE4}" srcOrd="0" destOrd="0" presId="urn:microsoft.com/office/officeart/2005/8/layout/hList7"/>
    <dgm:cxn modelId="{44BF8C33-47E0-458A-9AB0-034904A1FCE8}" type="presParOf" srcId="{578E0A07-7FE0-4A12-822A-DD22C108E97D}" destId="{8C34784E-22B7-47CE-824B-564F06DF6B4F}" srcOrd="1" destOrd="0" presId="urn:microsoft.com/office/officeart/2005/8/layout/hList7"/>
    <dgm:cxn modelId="{6CA32031-6E0C-412E-B129-CBFD1F07BFAF}" type="presParOf" srcId="{578E0A07-7FE0-4A12-822A-DD22C108E97D}" destId="{65BFDDA9-1B04-4636-866A-67289B02C623}" srcOrd="2" destOrd="0" presId="urn:microsoft.com/office/officeart/2005/8/layout/hList7"/>
    <dgm:cxn modelId="{E27F846D-8488-434F-9363-5CF4619F0651}" type="presParOf" srcId="{578E0A07-7FE0-4A12-822A-DD22C108E97D}" destId="{0D3A3526-DDF0-43AA-92C1-4A93ED0E89EA}" srcOrd="3" destOrd="0" presId="urn:microsoft.com/office/officeart/2005/8/layout/hList7"/>
    <dgm:cxn modelId="{8101975B-5BAC-4116-9C65-764A7D5B6438}" type="presParOf" srcId="{B74CCDE0-93B5-4190-A51F-5581F32B1166}" destId="{EDB3B274-6D7F-45A3-A253-599C1DAF55CE}" srcOrd="1" destOrd="0" presId="urn:microsoft.com/office/officeart/2005/8/layout/hList7"/>
    <dgm:cxn modelId="{5FADD4E5-D414-4735-BD7F-216395C5C427}" type="presParOf" srcId="{B74CCDE0-93B5-4190-A51F-5581F32B1166}" destId="{F38CD2A4-E006-4025-8530-1D7438CC131D}" srcOrd="2" destOrd="0" presId="urn:microsoft.com/office/officeart/2005/8/layout/hList7"/>
    <dgm:cxn modelId="{11D08034-9FC9-4DE0-B298-20BFCC7E6570}" type="presParOf" srcId="{F38CD2A4-E006-4025-8530-1D7438CC131D}" destId="{8E1FAE56-5371-48C1-B560-E2718EDEE8EB}" srcOrd="0" destOrd="0" presId="urn:microsoft.com/office/officeart/2005/8/layout/hList7"/>
    <dgm:cxn modelId="{AC2E6B29-A2E2-47C6-BCC3-5CF115819B94}" type="presParOf" srcId="{F38CD2A4-E006-4025-8530-1D7438CC131D}" destId="{6BA404F5-D311-416F-A830-AE8812B3F421}" srcOrd="1" destOrd="0" presId="urn:microsoft.com/office/officeart/2005/8/layout/hList7"/>
    <dgm:cxn modelId="{7C1911E4-4F61-4A20-8103-142C3AD43930}" type="presParOf" srcId="{F38CD2A4-E006-4025-8530-1D7438CC131D}" destId="{7EE25C09-8B81-43C9-9B1D-C08DF3FF9D2C}" srcOrd="2" destOrd="0" presId="urn:microsoft.com/office/officeart/2005/8/layout/hList7"/>
    <dgm:cxn modelId="{EB8A07BA-CF10-4F91-80B3-4CFDD92874AE}" type="presParOf" srcId="{F38CD2A4-E006-4025-8530-1D7438CC131D}" destId="{49DBE701-F8E3-4438-A6B2-4F744C38A40A}" srcOrd="3" destOrd="0" presId="urn:microsoft.com/office/officeart/2005/8/layout/hList7"/>
    <dgm:cxn modelId="{8D88FAB1-D3D2-4408-AC11-F3F7E6F0B0CD}" type="presParOf" srcId="{B74CCDE0-93B5-4190-A51F-5581F32B1166}" destId="{D21A5499-3AA1-45E3-AE7A-EE1A636B1FF4}" srcOrd="3" destOrd="0" presId="urn:microsoft.com/office/officeart/2005/8/layout/hList7"/>
    <dgm:cxn modelId="{4554BCDD-2F6F-41DA-8DF2-C0E3837DBFD0}" type="presParOf" srcId="{B74CCDE0-93B5-4190-A51F-5581F32B1166}" destId="{A35CFE0A-FA25-4306-ADF2-85C85A69CA32}" srcOrd="4" destOrd="0" presId="urn:microsoft.com/office/officeart/2005/8/layout/hList7"/>
    <dgm:cxn modelId="{9A9066F1-EBB1-4689-8F5F-4F14C4C3771E}" type="presParOf" srcId="{A35CFE0A-FA25-4306-ADF2-85C85A69CA32}" destId="{6E87423E-B6BD-4D94-840F-F6D2E1FBF338}" srcOrd="0" destOrd="0" presId="urn:microsoft.com/office/officeart/2005/8/layout/hList7"/>
    <dgm:cxn modelId="{0EA1F1E2-C3F4-4B5B-9713-623C03CB2686}" type="presParOf" srcId="{A35CFE0A-FA25-4306-ADF2-85C85A69CA32}" destId="{FBA5AAA8-0749-4EA8-A6AD-7D0CC24A2B21}" srcOrd="1" destOrd="0" presId="urn:microsoft.com/office/officeart/2005/8/layout/hList7"/>
    <dgm:cxn modelId="{54F75EEF-B074-480D-89C5-45E2620CB5EA}" type="presParOf" srcId="{A35CFE0A-FA25-4306-ADF2-85C85A69CA32}" destId="{38E7FCB0-F2C4-4023-A689-3F94308FC75C}" srcOrd="2" destOrd="0" presId="urn:microsoft.com/office/officeart/2005/8/layout/hList7"/>
    <dgm:cxn modelId="{7945319C-7098-4EDA-A421-C9814BE7BC7E}" type="presParOf" srcId="{A35CFE0A-FA25-4306-ADF2-85C85A69CA32}" destId="{5F12186F-14D5-4033-900E-EF58EA0937A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44CDBDE-D068-4489-A933-045E29A2AF7E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A32144B3-1BD5-4786-8655-45CDA8A326F8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GB" dirty="0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Every landing page should have a call to action (CTA) that tells visitors the action to take next</a:t>
          </a:r>
        </a:p>
        <a:p>
          <a:endParaRPr lang="en-GB" dirty="0">
            <a:solidFill>
              <a:srgbClr val="555555"/>
            </a:solidFill>
            <a:effectLst/>
            <a:latin typeface="Arial" panose="020B0604020202020204" pitchFamily="34" charset="0"/>
          </a:endParaRPr>
        </a:p>
        <a:p>
          <a:r>
            <a:rPr lang="en-GB" dirty="0">
              <a:hlinkClick xmlns:r="http://schemas.openxmlformats.org/officeDocument/2006/relationships" r:id="rId1"/>
            </a:rPr>
            <a:t>Cancer Research UK</a:t>
          </a:r>
          <a:endParaRPr lang="en-GB" dirty="0"/>
        </a:p>
      </dgm:t>
    </dgm:pt>
    <dgm:pt modelId="{20F2D4B2-8F9D-48A1-95A5-14331C730F55}" type="parTrans" cxnId="{0B2136A5-4FF3-45AA-9383-644E05148454}">
      <dgm:prSet/>
      <dgm:spPr/>
      <dgm:t>
        <a:bodyPr/>
        <a:lstStyle/>
        <a:p>
          <a:endParaRPr lang="en-GB"/>
        </a:p>
      </dgm:t>
    </dgm:pt>
    <dgm:pt modelId="{B7B7B147-DE74-487B-B3A4-D1F4C36A61C0}" type="sibTrans" cxnId="{0B2136A5-4FF3-45AA-9383-644E05148454}">
      <dgm:prSet/>
      <dgm:spPr/>
      <dgm:t>
        <a:bodyPr/>
        <a:lstStyle/>
        <a:p>
          <a:endParaRPr lang="en-GB"/>
        </a:p>
      </dgm:t>
    </dgm:pt>
    <dgm:pt modelId="{AF7B5120-5947-438B-AF84-72E66EE1C5DE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GB" dirty="0">
              <a:solidFill>
                <a:srgbClr val="555555"/>
              </a:solidFill>
              <a:latin typeface="Arial" panose="020B0604020202020204" pitchFamily="34" charset="0"/>
              <a:ea typeface="Times New Roman" panose="02020603050405020304" pitchFamily="18" charset="0"/>
            </a:rPr>
            <a:t>Y</a:t>
          </a:r>
          <a:r>
            <a:rPr lang="en-GB" dirty="0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ou can create a flow that leads every visitor directly to the action you want them to take </a:t>
          </a:r>
          <a:endParaRPr lang="en-GB" dirty="0">
            <a:solidFill>
              <a:srgbClr val="555555"/>
            </a:solidFill>
            <a:effectLst/>
            <a:latin typeface="Arial" panose="020B0604020202020204" pitchFamily="34" charset="0"/>
          </a:endParaRPr>
        </a:p>
        <a:p>
          <a:endParaRPr lang="en-GB" dirty="0">
            <a:solidFill>
              <a:srgbClr val="555555"/>
            </a:solidFill>
            <a:effectLst/>
            <a:latin typeface="Arial" panose="020B0604020202020204" pitchFamily="34" charset="0"/>
          </a:endParaRPr>
        </a:p>
        <a:p>
          <a:r>
            <a:rPr lang="en-GB" dirty="0">
              <a:hlinkClick xmlns:r="http://schemas.openxmlformats.org/officeDocument/2006/relationships" r:id="rId2"/>
            </a:rPr>
            <a:t>RNLI - Royal National Lifeboat Institution - Saving Lives at Sea</a:t>
          </a:r>
          <a:endParaRPr lang="en-GB" dirty="0"/>
        </a:p>
      </dgm:t>
    </dgm:pt>
    <dgm:pt modelId="{D1A8BC99-874B-48D7-A50F-FC5FB1C71A21}" type="parTrans" cxnId="{3F2264C6-50AE-42E4-A6F3-6C73FEF5002E}">
      <dgm:prSet/>
      <dgm:spPr/>
      <dgm:t>
        <a:bodyPr/>
        <a:lstStyle/>
        <a:p>
          <a:endParaRPr lang="en-GB"/>
        </a:p>
      </dgm:t>
    </dgm:pt>
    <dgm:pt modelId="{A48C5856-DEC0-47F6-8BBB-C52BD2B87AB1}" type="sibTrans" cxnId="{3F2264C6-50AE-42E4-A6F3-6C73FEF5002E}">
      <dgm:prSet/>
      <dgm:spPr/>
      <dgm:t>
        <a:bodyPr/>
        <a:lstStyle/>
        <a:p>
          <a:endParaRPr lang="en-GB"/>
        </a:p>
      </dgm:t>
    </dgm:pt>
    <dgm:pt modelId="{7EF90A3A-7AFC-4A2A-B60C-888C45A8C4DD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GB" dirty="0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Use captivating and clickable CTA buttons that encourage visitors to take any action in line with the objective of your landing page</a:t>
          </a:r>
          <a:endParaRPr lang="en-GB" dirty="0">
            <a:solidFill>
              <a:srgbClr val="555555"/>
            </a:solidFill>
            <a:effectLst/>
            <a:latin typeface="Arial" panose="020B0604020202020204" pitchFamily="34" charset="0"/>
          </a:endParaRPr>
        </a:p>
        <a:p>
          <a:r>
            <a:rPr lang="en-GB" dirty="0">
              <a:hlinkClick xmlns:r="http://schemas.openxmlformats.org/officeDocument/2006/relationships" r:id="rId3"/>
            </a:rPr>
            <a:t>Save the Children UK | International Children's Charity</a:t>
          </a:r>
          <a:endParaRPr lang="en-GB" dirty="0"/>
        </a:p>
      </dgm:t>
    </dgm:pt>
    <dgm:pt modelId="{1E2B410F-8C45-40C6-952A-BBAFFF75A967}" type="parTrans" cxnId="{C4A18780-7ACD-4F33-B2A5-466A4EF8A78B}">
      <dgm:prSet/>
      <dgm:spPr/>
      <dgm:t>
        <a:bodyPr/>
        <a:lstStyle/>
        <a:p>
          <a:endParaRPr lang="en-GB"/>
        </a:p>
      </dgm:t>
    </dgm:pt>
    <dgm:pt modelId="{67C930AB-59B9-4A4F-AAFB-2BABC6573BF1}" type="sibTrans" cxnId="{C4A18780-7ACD-4F33-B2A5-466A4EF8A78B}">
      <dgm:prSet/>
      <dgm:spPr/>
      <dgm:t>
        <a:bodyPr/>
        <a:lstStyle/>
        <a:p>
          <a:endParaRPr lang="en-GB"/>
        </a:p>
      </dgm:t>
    </dgm:pt>
    <dgm:pt modelId="{0B3E6537-D3F7-4F30-A7E0-79A2FADF51B2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dirty="0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The CTA could be to download your </a:t>
          </a:r>
          <a:r>
            <a:rPr lang="en-GB" dirty="0" err="1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GiWs</a:t>
          </a:r>
          <a:r>
            <a:rPr lang="en-GB" dirty="0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 guide or go ahead and make a Will</a:t>
          </a:r>
        </a:p>
        <a:p>
          <a:endParaRPr lang="en-GB" dirty="0">
            <a:solidFill>
              <a:srgbClr val="555555"/>
            </a:solidFill>
            <a:effectLst/>
            <a:latin typeface="Arial" panose="020B0604020202020204" pitchFamily="34" charset="0"/>
          </a:endParaRPr>
        </a:p>
        <a:p>
          <a:endParaRPr lang="en-GB" dirty="0">
            <a:solidFill>
              <a:srgbClr val="555555"/>
            </a:solidFill>
            <a:effectLst/>
            <a:latin typeface="Arial" panose="020B0604020202020204" pitchFamily="34" charset="0"/>
          </a:endParaRPr>
        </a:p>
        <a:p>
          <a:r>
            <a:rPr lang="en-GB" dirty="0">
              <a:hlinkClick xmlns:r="http://schemas.openxmlformats.org/officeDocument/2006/relationships" r:id="rId4"/>
            </a:rPr>
            <a:t>The Largest Animal Welfare Charity in the UK | RSPCA</a:t>
          </a:r>
          <a:endParaRPr lang="en-GB" dirty="0"/>
        </a:p>
      </dgm:t>
    </dgm:pt>
    <dgm:pt modelId="{E058BF72-47F0-4B50-B435-4629436401C0}" type="parTrans" cxnId="{651C57E9-B556-41E9-9AFE-CC524B21C9D6}">
      <dgm:prSet/>
      <dgm:spPr/>
      <dgm:t>
        <a:bodyPr/>
        <a:lstStyle/>
        <a:p>
          <a:endParaRPr lang="en-GB"/>
        </a:p>
      </dgm:t>
    </dgm:pt>
    <dgm:pt modelId="{DA71B772-7F8A-460A-846F-803B52061086}" type="sibTrans" cxnId="{651C57E9-B556-41E9-9AFE-CC524B21C9D6}">
      <dgm:prSet/>
      <dgm:spPr/>
      <dgm:t>
        <a:bodyPr/>
        <a:lstStyle/>
        <a:p>
          <a:endParaRPr lang="en-GB"/>
        </a:p>
      </dgm:t>
    </dgm:pt>
    <dgm:pt modelId="{9F4F1406-DB27-4E24-8C32-4E850FFB26E7}" type="pres">
      <dgm:prSet presAssocID="{344CDBDE-D068-4489-A933-045E29A2AF7E}" presName="Name0" presStyleCnt="0">
        <dgm:presLayoutVars>
          <dgm:dir/>
          <dgm:resizeHandles val="exact"/>
        </dgm:presLayoutVars>
      </dgm:prSet>
      <dgm:spPr/>
    </dgm:pt>
    <dgm:pt modelId="{7381A17B-9F7F-458F-9AC7-AFF7299ACECA}" type="pres">
      <dgm:prSet presAssocID="{344CDBDE-D068-4489-A933-045E29A2AF7E}" presName="bkgdShp" presStyleLbl="alignAccFollowNode1" presStyleIdx="0" presStyleCnt="1"/>
      <dgm:spPr/>
    </dgm:pt>
    <dgm:pt modelId="{A6A2A8D2-9990-4618-88DC-75F9EBA635EA}" type="pres">
      <dgm:prSet presAssocID="{344CDBDE-D068-4489-A933-045E29A2AF7E}" presName="linComp" presStyleCnt="0"/>
      <dgm:spPr/>
    </dgm:pt>
    <dgm:pt modelId="{89A51508-66E1-4DAF-945E-4F5C003CBB0A}" type="pres">
      <dgm:prSet presAssocID="{A32144B3-1BD5-4786-8655-45CDA8A326F8}" presName="compNode" presStyleCnt="0"/>
      <dgm:spPr/>
    </dgm:pt>
    <dgm:pt modelId="{44EE71C1-5AA1-480C-A874-4220DD1049C5}" type="pres">
      <dgm:prSet presAssocID="{A32144B3-1BD5-4786-8655-45CDA8A326F8}" presName="node" presStyleLbl="node1" presStyleIdx="0" presStyleCnt="4">
        <dgm:presLayoutVars>
          <dgm:bulletEnabled val="1"/>
        </dgm:presLayoutVars>
      </dgm:prSet>
      <dgm:spPr/>
    </dgm:pt>
    <dgm:pt modelId="{81FFF0C2-9114-4231-AF91-C3C63FC89974}" type="pres">
      <dgm:prSet presAssocID="{A32144B3-1BD5-4786-8655-45CDA8A326F8}" presName="invisiNode" presStyleLbl="node1" presStyleIdx="0" presStyleCnt="4"/>
      <dgm:spPr/>
    </dgm:pt>
    <dgm:pt modelId="{75FED29D-1745-4B09-A7D8-6CCC0A0E576F}" type="pres">
      <dgm:prSet presAssocID="{A32144B3-1BD5-4786-8655-45CDA8A326F8}" presName="imagNode" presStyleLbl="fgImgPlace1" presStyleIdx="0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7130DC8-0D6E-4AA7-9CFA-740F4005831B}" type="pres">
      <dgm:prSet presAssocID="{B7B7B147-DE74-487B-B3A4-D1F4C36A61C0}" presName="sibTrans" presStyleLbl="sibTrans2D1" presStyleIdx="0" presStyleCnt="0"/>
      <dgm:spPr/>
    </dgm:pt>
    <dgm:pt modelId="{53A32023-698D-4FB2-962C-2FE63D3856C8}" type="pres">
      <dgm:prSet presAssocID="{AF7B5120-5947-438B-AF84-72E66EE1C5DE}" presName="compNode" presStyleCnt="0"/>
      <dgm:spPr/>
    </dgm:pt>
    <dgm:pt modelId="{073FA41F-CF26-43AC-BA8A-59277C8EF10C}" type="pres">
      <dgm:prSet presAssocID="{AF7B5120-5947-438B-AF84-72E66EE1C5DE}" presName="node" presStyleLbl="node1" presStyleIdx="1" presStyleCnt="4">
        <dgm:presLayoutVars>
          <dgm:bulletEnabled val="1"/>
        </dgm:presLayoutVars>
      </dgm:prSet>
      <dgm:spPr/>
    </dgm:pt>
    <dgm:pt modelId="{A447CE01-408E-4061-A5B0-D30E383DB0D7}" type="pres">
      <dgm:prSet presAssocID="{AF7B5120-5947-438B-AF84-72E66EE1C5DE}" presName="invisiNode" presStyleLbl="node1" presStyleIdx="1" presStyleCnt="4"/>
      <dgm:spPr/>
    </dgm:pt>
    <dgm:pt modelId="{DD9E2B90-D37E-4F86-BC68-F07CEF7C72A6}" type="pres">
      <dgm:prSet presAssocID="{AF7B5120-5947-438B-AF84-72E66EE1C5DE}" presName="imagNode" presStyleLbl="fgImgPlace1" presStyleIdx="1" presStyleCnt="4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89B35DE-DD71-47FC-BEB3-DA120883A022}" type="pres">
      <dgm:prSet presAssocID="{A48C5856-DEC0-47F6-8BBB-C52BD2B87AB1}" presName="sibTrans" presStyleLbl="sibTrans2D1" presStyleIdx="0" presStyleCnt="0"/>
      <dgm:spPr/>
    </dgm:pt>
    <dgm:pt modelId="{E3D6F9D3-4395-45AE-A19F-15A46E078306}" type="pres">
      <dgm:prSet presAssocID="{0B3E6537-D3F7-4F30-A7E0-79A2FADF51B2}" presName="compNode" presStyleCnt="0"/>
      <dgm:spPr/>
    </dgm:pt>
    <dgm:pt modelId="{4CD53163-3A5C-489E-AD2B-A32BABA21E3D}" type="pres">
      <dgm:prSet presAssocID="{0B3E6537-D3F7-4F30-A7E0-79A2FADF51B2}" presName="node" presStyleLbl="node1" presStyleIdx="2" presStyleCnt="4">
        <dgm:presLayoutVars>
          <dgm:bulletEnabled val="1"/>
        </dgm:presLayoutVars>
      </dgm:prSet>
      <dgm:spPr/>
    </dgm:pt>
    <dgm:pt modelId="{8EA3C658-91BE-47B0-B88B-456F499DEBB6}" type="pres">
      <dgm:prSet presAssocID="{0B3E6537-D3F7-4F30-A7E0-79A2FADF51B2}" presName="invisiNode" presStyleLbl="node1" presStyleIdx="2" presStyleCnt="4"/>
      <dgm:spPr/>
    </dgm:pt>
    <dgm:pt modelId="{36112097-5B99-4347-9A5B-7E3C9E809792}" type="pres">
      <dgm:prSet presAssocID="{0B3E6537-D3F7-4F30-A7E0-79A2FADF51B2}" presName="imagNode" presStyleLbl="fgImgPlac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2D48A24-39FE-4C52-9E83-3F48702686AD}" type="pres">
      <dgm:prSet presAssocID="{DA71B772-7F8A-460A-846F-803B52061086}" presName="sibTrans" presStyleLbl="sibTrans2D1" presStyleIdx="0" presStyleCnt="0"/>
      <dgm:spPr/>
    </dgm:pt>
    <dgm:pt modelId="{37B85C0A-23BD-48C6-B587-B473E2299025}" type="pres">
      <dgm:prSet presAssocID="{7EF90A3A-7AFC-4A2A-B60C-888C45A8C4DD}" presName="compNode" presStyleCnt="0"/>
      <dgm:spPr/>
    </dgm:pt>
    <dgm:pt modelId="{3E9C6B2B-D27E-4E08-894D-2C010A85A1DF}" type="pres">
      <dgm:prSet presAssocID="{7EF90A3A-7AFC-4A2A-B60C-888C45A8C4DD}" presName="node" presStyleLbl="node1" presStyleIdx="3" presStyleCnt="4">
        <dgm:presLayoutVars>
          <dgm:bulletEnabled val="1"/>
        </dgm:presLayoutVars>
      </dgm:prSet>
      <dgm:spPr/>
    </dgm:pt>
    <dgm:pt modelId="{81A3C78C-647F-4B7F-9BB3-DE4A80A33190}" type="pres">
      <dgm:prSet presAssocID="{7EF90A3A-7AFC-4A2A-B60C-888C45A8C4DD}" presName="invisiNode" presStyleLbl="node1" presStyleIdx="3" presStyleCnt="4"/>
      <dgm:spPr/>
    </dgm:pt>
    <dgm:pt modelId="{BE441C34-48DA-4F79-BB11-094B4AE9D895}" type="pres">
      <dgm:prSet presAssocID="{7EF90A3A-7AFC-4A2A-B60C-888C45A8C4DD}" presName="imagNode" presStyleLbl="fgImgPlace1" presStyleIdx="3" presStyleCnt="4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3BCEEC1A-8894-400F-B385-5DC091A2BAE4}" type="presOf" srcId="{A48C5856-DEC0-47F6-8BBB-C52BD2B87AB1}" destId="{389B35DE-DD71-47FC-BEB3-DA120883A022}" srcOrd="0" destOrd="0" presId="urn:microsoft.com/office/officeart/2005/8/layout/pList2"/>
    <dgm:cxn modelId="{19BA0028-4DA6-4769-824F-AE69AD363073}" type="presOf" srcId="{DA71B772-7F8A-460A-846F-803B52061086}" destId="{12D48A24-39FE-4C52-9E83-3F48702686AD}" srcOrd="0" destOrd="0" presId="urn:microsoft.com/office/officeart/2005/8/layout/pList2"/>
    <dgm:cxn modelId="{E30F103D-0298-423F-85F6-FC12DA5191A9}" type="presOf" srcId="{AF7B5120-5947-438B-AF84-72E66EE1C5DE}" destId="{073FA41F-CF26-43AC-BA8A-59277C8EF10C}" srcOrd="0" destOrd="0" presId="urn:microsoft.com/office/officeart/2005/8/layout/pList2"/>
    <dgm:cxn modelId="{908F594E-B989-4C08-BA76-44855B2916EA}" type="presOf" srcId="{344CDBDE-D068-4489-A933-045E29A2AF7E}" destId="{9F4F1406-DB27-4E24-8C32-4E850FFB26E7}" srcOrd="0" destOrd="0" presId="urn:microsoft.com/office/officeart/2005/8/layout/pList2"/>
    <dgm:cxn modelId="{250F6052-14EA-4E1D-A68C-D213C983120A}" type="presOf" srcId="{7EF90A3A-7AFC-4A2A-B60C-888C45A8C4DD}" destId="{3E9C6B2B-D27E-4E08-894D-2C010A85A1DF}" srcOrd="0" destOrd="0" presId="urn:microsoft.com/office/officeart/2005/8/layout/pList2"/>
    <dgm:cxn modelId="{C4A18780-7ACD-4F33-B2A5-466A4EF8A78B}" srcId="{344CDBDE-D068-4489-A933-045E29A2AF7E}" destId="{7EF90A3A-7AFC-4A2A-B60C-888C45A8C4DD}" srcOrd="3" destOrd="0" parTransId="{1E2B410F-8C45-40C6-952A-BBAFFF75A967}" sibTransId="{67C930AB-59B9-4A4F-AAFB-2BABC6573BF1}"/>
    <dgm:cxn modelId="{DAE21E9E-247F-41D1-87E0-608DBDE070E0}" type="presOf" srcId="{B7B7B147-DE74-487B-B3A4-D1F4C36A61C0}" destId="{E7130DC8-0D6E-4AA7-9CFA-740F4005831B}" srcOrd="0" destOrd="0" presId="urn:microsoft.com/office/officeart/2005/8/layout/pList2"/>
    <dgm:cxn modelId="{0A3B99A2-1410-47E3-9AB7-3BBAEAE6149E}" type="presOf" srcId="{A32144B3-1BD5-4786-8655-45CDA8A326F8}" destId="{44EE71C1-5AA1-480C-A874-4220DD1049C5}" srcOrd="0" destOrd="0" presId="urn:microsoft.com/office/officeart/2005/8/layout/pList2"/>
    <dgm:cxn modelId="{0B2136A5-4FF3-45AA-9383-644E05148454}" srcId="{344CDBDE-D068-4489-A933-045E29A2AF7E}" destId="{A32144B3-1BD5-4786-8655-45CDA8A326F8}" srcOrd="0" destOrd="0" parTransId="{20F2D4B2-8F9D-48A1-95A5-14331C730F55}" sibTransId="{B7B7B147-DE74-487B-B3A4-D1F4C36A61C0}"/>
    <dgm:cxn modelId="{3F2264C6-50AE-42E4-A6F3-6C73FEF5002E}" srcId="{344CDBDE-D068-4489-A933-045E29A2AF7E}" destId="{AF7B5120-5947-438B-AF84-72E66EE1C5DE}" srcOrd="1" destOrd="0" parTransId="{D1A8BC99-874B-48D7-A50F-FC5FB1C71A21}" sibTransId="{A48C5856-DEC0-47F6-8BBB-C52BD2B87AB1}"/>
    <dgm:cxn modelId="{651C57E9-B556-41E9-9AFE-CC524B21C9D6}" srcId="{344CDBDE-D068-4489-A933-045E29A2AF7E}" destId="{0B3E6537-D3F7-4F30-A7E0-79A2FADF51B2}" srcOrd="2" destOrd="0" parTransId="{E058BF72-47F0-4B50-B435-4629436401C0}" sibTransId="{DA71B772-7F8A-460A-846F-803B52061086}"/>
    <dgm:cxn modelId="{EC60CDF6-27E5-4CE0-BBD2-3743EAFA4AEC}" type="presOf" srcId="{0B3E6537-D3F7-4F30-A7E0-79A2FADF51B2}" destId="{4CD53163-3A5C-489E-AD2B-A32BABA21E3D}" srcOrd="0" destOrd="0" presId="urn:microsoft.com/office/officeart/2005/8/layout/pList2"/>
    <dgm:cxn modelId="{F6392927-0D47-4566-9E83-44FC290A88D3}" type="presParOf" srcId="{9F4F1406-DB27-4E24-8C32-4E850FFB26E7}" destId="{7381A17B-9F7F-458F-9AC7-AFF7299ACECA}" srcOrd="0" destOrd="0" presId="urn:microsoft.com/office/officeart/2005/8/layout/pList2"/>
    <dgm:cxn modelId="{6F74378D-59F7-42C0-9B62-C15B98B3FDDE}" type="presParOf" srcId="{9F4F1406-DB27-4E24-8C32-4E850FFB26E7}" destId="{A6A2A8D2-9990-4618-88DC-75F9EBA635EA}" srcOrd="1" destOrd="0" presId="urn:microsoft.com/office/officeart/2005/8/layout/pList2"/>
    <dgm:cxn modelId="{982C5234-8568-49F3-9A16-B179421A3F2B}" type="presParOf" srcId="{A6A2A8D2-9990-4618-88DC-75F9EBA635EA}" destId="{89A51508-66E1-4DAF-945E-4F5C003CBB0A}" srcOrd="0" destOrd="0" presId="urn:microsoft.com/office/officeart/2005/8/layout/pList2"/>
    <dgm:cxn modelId="{5CB1F2D7-BF90-459F-B015-04B32C54C032}" type="presParOf" srcId="{89A51508-66E1-4DAF-945E-4F5C003CBB0A}" destId="{44EE71C1-5AA1-480C-A874-4220DD1049C5}" srcOrd="0" destOrd="0" presId="urn:microsoft.com/office/officeart/2005/8/layout/pList2"/>
    <dgm:cxn modelId="{CC7542B2-3021-4734-AED1-6E56D2E0AF24}" type="presParOf" srcId="{89A51508-66E1-4DAF-945E-4F5C003CBB0A}" destId="{81FFF0C2-9114-4231-AF91-C3C63FC89974}" srcOrd="1" destOrd="0" presId="urn:microsoft.com/office/officeart/2005/8/layout/pList2"/>
    <dgm:cxn modelId="{A3058417-6017-439A-AEE9-03C759B4B16C}" type="presParOf" srcId="{89A51508-66E1-4DAF-945E-4F5C003CBB0A}" destId="{75FED29D-1745-4B09-A7D8-6CCC0A0E576F}" srcOrd="2" destOrd="0" presId="urn:microsoft.com/office/officeart/2005/8/layout/pList2"/>
    <dgm:cxn modelId="{2C30E7B6-740D-4AFB-B875-41FBFC9524F1}" type="presParOf" srcId="{A6A2A8D2-9990-4618-88DC-75F9EBA635EA}" destId="{E7130DC8-0D6E-4AA7-9CFA-740F4005831B}" srcOrd="1" destOrd="0" presId="urn:microsoft.com/office/officeart/2005/8/layout/pList2"/>
    <dgm:cxn modelId="{614B689A-6AB4-4BE7-A779-4BC66849C545}" type="presParOf" srcId="{A6A2A8D2-9990-4618-88DC-75F9EBA635EA}" destId="{53A32023-698D-4FB2-962C-2FE63D3856C8}" srcOrd="2" destOrd="0" presId="urn:microsoft.com/office/officeart/2005/8/layout/pList2"/>
    <dgm:cxn modelId="{7AC1016C-F15F-4F4C-8712-AC7673EDC450}" type="presParOf" srcId="{53A32023-698D-4FB2-962C-2FE63D3856C8}" destId="{073FA41F-CF26-43AC-BA8A-59277C8EF10C}" srcOrd="0" destOrd="0" presId="urn:microsoft.com/office/officeart/2005/8/layout/pList2"/>
    <dgm:cxn modelId="{822E60C6-1E1C-46FD-BEE2-6F799ECB5FE4}" type="presParOf" srcId="{53A32023-698D-4FB2-962C-2FE63D3856C8}" destId="{A447CE01-408E-4061-A5B0-D30E383DB0D7}" srcOrd="1" destOrd="0" presId="urn:microsoft.com/office/officeart/2005/8/layout/pList2"/>
    <dgm:cxn modelId="{01500431-E035-471B-AC98-599AB6EDAFDD}" type="presParOf" srcId="{53A32023-698D-4FB2-962C-2FE63D3856C8}" destId="{DD9E2B90-D37E-4F86-BC68-F07CEF7C72A6}" srcOrd="2" destOrd="0" presId="urn:microsoft.com/office/officeart/2005/8/layout/pList2"/>
    <dgm:cxn modelId="{E85E2B7A-3609-46FB-877B-FE4FD5044BF8}" type="presParOf" srcId="{A6A2A8D2-9990-4618-88DC-75F9EBA635EA}" destId="{389B35DE-DD71-47FC-BEB3-DA120883A022}" srcOrd="3" destOrd="0" presId="urn:microsoft.com/office/officeart/2005/8/layout/pList2"/>
    <dgm:cxn modelId="{464F9EB2-3B51-4089-9759-E85821DCC069}" type="presParOf" srcId="{A6A2A8D2-9990-4618-88DC-75F9EBA635EA}" destId="{E3D6F9D3-4395-45AE-A19F-15A46E078306}" srcOrd="4" destOrd="0" presId="urn:microsoft.com/office/officeart/2005/8/layout/pList2"/>
    <dgm:cxn modelId="{9FCC8D93-2A96-44D5-AE63-AB7B84786184}" type="presParOf" srcId="{E3D6F9D3-4395-45AE-A19F-15A46E078306}" destId="{4CD53163-3A5C-489E-AD2B-A32BABA21E3D}" srcOrd="0" destOrd="0" presId="urn:microsoft.com/office/officeart/2005/8/layout/pList2"/>
    <dgm:cxn modelId="{D0B3FCA0-8420-4983-BC13-1018A2F9D5FB}" type="presParOf" srcId="{E3D6F9D3-4395-45AE-A19F-15A46E078306}" destId="{8EA3C658-91BE-47B0-B88B-456F499DEBB6}" srcOrd="1" destOrd="0" presId="urn:microsoft.com/office/officeart/2005/8/layout/pList2"/>
    <dgm:cxn modelId="{C96C6149-3272-4CDF-AE15-C44E5B725150}" type="presParOf" srcId="{E3D6F9D3-4395-45AE-A19F-15A46E078306}" destId="{36112097-5B99-4347-9A5B-7E3C9E809792}" srcOrd="2" destOrd="0" presId="urn:microsoft.com/office/officeart/2005/8/layout/pList2"/>
    <dgm:cxn modelId="{4A3836D5-A0A9-4C4B-B572-B4BA5771624C}" type="presParOf" srcId="{A6A2A8D2-9990-4618-88DC-75F9EBA635EA}" destId="{12D48A24-39FE-4C52-9E83-3F48702686AD}" srcOrd="5" destOrd="0" presId="urn:microsoft.com/office/officeart/2005/8/layout/pList2"/>
    <dgm:cxn modelId="{02D1EADE-D568-485E-B2FA-6C23F691E6AF}" type="presParOf" srcId="{A6A2A8D2-9990-4618-88DC-75F9EBA635EA}" destId="{37B85C0A-23BD-48C6-B587-B473E2299025}" srcOrd="6" destOrd="0" presId="urn:microsoft.com/office/officeart/2005/8/layout/pList2"/>
    <dgm:cxn modelId="{17BC9D5C-ECBB-482B-ABEA-28FAFB18B806}" type="presParOf" srcId="{37B85C0A-23BD-48C6-B587-B473E2299025}" destId="{3E9C6B2B-D27E-4E08-894D-2C010A85A1DF}" srcOrd="0" destOrd="0" presId="urn:microsoft.com/office/officeart/2005/8/layout/pList2"/>
    <dgm:cxn modelId="{80987EE5-CECE-44F8-BF7C-013C43C9BB7A}" type="presParOf" srcId="{37B85C0A-23BD-48C6-B587-B473E2299025}" destId="{81A3C78C-647F-4B7F-9BB3-DE4A80A33190}" srcOrd="1" destOrd="0" presId="urn:microsoft.com/office/officeart/2005/8/layout/pList2"/>
    <dgm:cxn modelId="{329BFA55-912B-4688-892D-4C04A67E1B72}" type="presParOf" srcId="{37B85C0A-23BD-48C6-B587-B473E2299025}" destId="{BE441C34-48DA-4F79-BB11-094B4AE9D89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BE1F1B7-238E-4AF2-A523-0FE5FBDFCA68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8F9CFD0-5C2F-419B-A92B-77A651D5D3FC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GB" dirty="0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Now that you have created your landing page</a:t>
          </a:r>
          <a:endParaRPr lang="en-GB" dirty="0"/>
        </a:p>
      </dgm:t>
    </dgm:pt>
    <dgm:pt modelId="{036BD8D0-E0C2-44D4-B8F8-0FD571B2AE0F}" type="parTrans" cxnId="{D7A53F13-5507-4C0D-84D5-40B2773C4989}">
      <dgm:prSet/>
      <dgm:spPr/>
      <dgm:t>
        <a:bodyPr/>
        <a:lstStyle/>
        <a:p>
          <a:endParaRPr lang="en-GB"/>
        </a:p>
      </dgm:t>
    </dgm:pt>
    <dgm:pt modelId="{298E68EB-5D80-45A9-BBD2-8726967B7705}" type="sibTrans" cxnId="{D7A53F13-5507-4C0D-84D5-40B2773C4989}">
      <dgm:prSet/>
      <dgm:spPr/>
      <dgm:t>
        <a:bodyPr/>
        <a:lstStyle/>
        <a:p>
          <a:endParaRPr lang="en-GB"/>
        </a:p>
      </dgm:t>
    </dgm:pt>
    <dgm:pt modelId="{D723940D-0DD0-4423-ADCD-1F56BBBDA60F}">
      <dgm:prSet phldrT="[Text]" custT="1"/>
      <dgm:spPr/>
      <dgm:t>
        <a:bodyPr/>
        <a:lstStyle/>
        <a:p>
          <a:r>
            <a:rPr lang="en-GB" sz="2300" dirty="0"/>
            <a:t>Test CTAs &amp; buttons</a:t>
          </a:r>
        </a:p>
      </dgm:t>
    </dgm:pt>
    <dgm:pt modelId="{4CF9EFF7-E042-4A4C-B0A2-EAFB5B78A691}" type="parTrans" cxnId="{7013A6B7-FF8B-46C3-8776-79315F9C5A92}">
      <dgm:prSet/>
      <dgm:spPr/>
      <dgm:t>
        <a:bodyPr/>
        <a:lstStyle/>
        <a:p>
          <a:endParaRPr lang="en-GB"/>
        </a:p>
      </dgm:t>
    </dgm:pt>
    <dgm:pt modelId="{79FA7392-6D1E-406D-8A3A-17EE3A928C4E}" type="sibTrans" cxnId="{7013A6B7-FF8B-46C3-8776-79315F9C5A92}">
      <dgm:prSet/>
      <dgm:spPr/>
      <dgm:t>
        <a:bodyPr/>
        <a:lstStyle/>
        <a:p>
          <a:endParaRPr lang="en-GB"/>
        </a:p>
      </dgm:t>
    </dgm:pt>
    <dgm:pt modelId="{E7D7D705-381E-4729-9DAA-F98949B05F91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GB" dirty="0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Ensure that it is working perfectly. This is where A/B testing comes in</a:t>
          </a:r>
          <a:endParaRPr lang="en-GB" dirty="0"/>
        </a:p>
      </dgm:t>
    </dgm:pt>
    <dgm:pt modelId="{1CA15DBE-22D1-4A69-BFD9-67DFD3AA6986}" type="parTrans" cxnId="{05908B8B-D547-419B-AE76-8454C1D3B187}">
      <dgm:prSet/>
      <dgm:spPr/>
      <dgm:t>
        <a:bodyPr/>
        <a:lstStyle/>
        <a:p>
          <a:endParaRPr lang="en-GB"/>
        </a:p>
      </dgm:t>
    </dgm:pt>
    <dgm:pt modelId="{A7D1A499-02E5-4666-9841-E0E9E804E650}" type="sibTrans" cxnId="{05908B8B-D547-419B-AE76-8454C1D3B187}">
      <dgm:prSet/>
      <dgm:spPr/>
      <dgm:t>
        <a:bodyPr/>
        <a:lstStyle/>
        <a:p>
          <a:endParaRPr lang="en-GB"/>
        </a:p>
      </dgm:t>
    </dgm:pt>
    <dgm:pt modelId="{3EFEB356-D624-4BB5-993A-3565643DAF1F}">
      <dgm:prSet phldrT="[Text]" custT="1"/>
      <dgm:spPr/>
      <dgm:t>
        <a:bodyPr/>
        <a:lstStyle/>
        <a:p>
          <a:r>
            <a:rPr lang="en-GB" sz="2300" dirty="0"/>
            <a:t>Test graphics &amp; headings</a:t>
          </a:r>
        </a:p>
      </dgm:t>
    </dgm:pt>
    <dgm:pt modelId="{7648617F-58D0-4D79-9B7E-312390D1D25B}" type="parTrans" cxnId="{90E48F6B-1877-4D3D-A2EE-220230BC0B1A}">
      <dgm:prSet/>
      <dgm:spPr/>
      <dgm:t>
        <a:bodyPr/>
        <a:lstStyle/>
        <a:p>
          <a:endParaRPr lang="en-GB"/>
        </a:p>
      </dgm:t>
    </dgm:pt>
    <dgm:pt modelId="{AC1C6209-B6FB-47D2-BB3C-FC4F56360471}" type="sibTrans" cxnId="{90E48F6B-1877-4D3D-A2EE-220230BC0B1A}">
      <dgm:prSet/>
      <dgm:spPr/>
      <dgm:t>
        <a:bodyPr/>
        <a:lstStyle/>
        <a:p>
          <a:endParaRPr lang="en-GB"/>
        </a:p>
      </dgm:t>
    </dgm:pt>
    <dgm:pt modelId="{A2CA43B0-C951-4BCC-8019-0258988FDCDE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GB" dirty="0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Helps you collect useful data on how visitors interact with the page</a:t>
          </a:r>
          <a:endParaRPr lang="en-GB" dirty="0"/>
        </a:p>
      </dgm:t>
    </dgm:pt>
    <dgm:pt modelId="{AB3350B2-39CF-4EE0-9E1A-4A3538AE6FB3}" type="parTrans" cxnId="{CF969D67-0A68-48E1-996F-FDA680C9106F}">
      <dgm:prSet/>
      <dgm:spPr/>
      <dgm:t>
        <a:bodyPr/>
        <a:lstStyle/>
        <a:p>
          <a:endParaRPr lang="en-GB"/>
        </a:p>
      </dgm:t>
    </dgm:pt>
    <dgm:pt modelId="{80277706-ABE3-4E09-97AF-252EDAF5599B}" type="sibTrans" cxnId="{CF969D67-0A68-48E1-996F-FDA680C9106F}">
      <dgm:prSet/>
      <dgm:spPr/>
      <dgm:t>
        <a:bodyPr/>
        <a:lstStyle/>
        <a:p>
          <a:endParaRPr lang="en-GB"/>
        </a:p>
      </dgm:t>
    </dgm:pt>
    <dgm:pt modelId="{AF56C51C-24C4-4061-8959-84F80D1E9777}">
      <dgm:prSet phldrT="[Text]"/>
      <dgm:spPr/>
      <dgm:t>
        <a:bodyPr/>
        <a:lstStyle/>
        <a:p>
          <a:r>
            <a:rPr lang="en-GB" dirty="0"/>
            <a:t>Plus navigation links</a:t>
          </a:r>
        </a:p>
      </dgm:t>
    </dgm:pt>
    <dgm:pt modelId="{55DF319A-D5F6-4A6F-81A0-A34D796B9B0B}" type="parTrans" cxnId="{0BB3FD4B-2693-4F62-BB24-482A9DC4220D}">
      <dgm:prSet/>
      <dgm:spPr/>
      <dgm:t>
        <a:bodyPr/>
        <a:lstStyle/>
        <a:p>
          <a:endParaRPr lang="en-GB"/>
        </a:p>
      </dgm:t>
    </dgm:pt>
    <dgm:pt modelId="{A840F38C-AEAA-422B-8B39-52CF91ABAFEB}" type="sibTrans" cxnId="{0BB3FD4B-2693-4F62-BB24-482A9DC4220D}">
      <dgm:prSet/>
      <dgm:spPr/>
      <dgm:t>
        <a:bodyPr/>
        <a:lstStyle/>
        <a:p>
          <a:endParaRPr lang="en-GB"/>
        </a:p>
      </dgm:t>
    </dgm:pt>
    <dgm:pt modelId="{948BCAB1-CFB2-4841-A502-A6956C330339}" type="pres">
      <dgm:prSet presAssocID="{9BE1F1B7-238E-4AF2-A523-0FE5FBDFCA68}" presName="rootnode" presStyleCnt="0">
        <dgm:presLayoutVars>
          <dgm:chMax/>
          <dgm:chPref/>
          <dgm:dir/>
          <dgm:animLvl val="lvl"/>
        </dgm:presLayoutVars>
      </dgm:prSet>
      <dgm:spPr/>
    </dgm:pt>
    <dgm:pt modelId="{800CFE15-8837-4348-86FF-B9336999D6A9}" type="pres">
      <dgm:prSet presAssocID="{18F9CFD0-5C2F-419B-A92B-77A651D5D3FC}" presName="composite" presStyleCnt="0"/>
      <dgm:spPr/>
    </dgm:pt>
    <dgm:pt modelId="{BC9D9FF4-D6DA-4621-8395-425CA3499EEB}" type="pres">
      <dgm:prSet presAssocID="{18F9CFD0-5C2F-419B-A92B-77A651D5D3FC}" presName="bentUpArrow1" presStyleLbl="alignImgPlace1" presStyleIdx="0" presStyleCnt="2"/>
      <dgm:spPr/>
    </dgm:pt>
    <dgm:pt modelId="{F3496EDB-C35C-4DA0-BB94-5A9B148CC56C}" type="pres">
      <dgm:prSet presAssocID="{18F9CFD0-5C2F-419B-A92B-77A651D5D3FC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7C949024-022C-44A9-8CB5-2EF80DF27F71}" type="pres">
      <dgm:prSet presAssocID="{18F9CFD0-5C2F-419B-A92B-77A651D5D3FC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1DFAF577-6B73-49B0-BE03-0037C02B492D}" type="pres">
      <dgm:prSet presAssocID="{298E68EB-5D80-45A9-BBD2-8726967B7705}" presName="sibTrans" presStyleCnt="0"/>
      <dgm:spPr/>
    </dgm:pt>
    <dgm:pt modelId="{FE05C4FE-D050-41AB-A3FD-0FC5D8B7D33E}" type="pres">
      <dgm:prSet presAssocID="{E7D7D705-381E-4729-9DAA-F98949B05F91}" presName="composite" presStyleCnt="0"/>
      <dgm:spPr/>
    </dgm:pt>
    <dgm:pt modelId="{D6788B14-6299-4250-B2CA-9C40CA5D62F9}" type="pres">
      <dgm:prSet presAssocID="{E7D7D705-381E-4729-9DAA-F98949B05F91}" presName="bentUpArrow1" presStyleLbl="alignImgPlace1" presStyleIdx="1" presStyleCnt="2"/>
      <dgm:spPr/>
    </dgm:pt>
    <dgm:pt modelId="{196E797D-15AE-4EA9-B21F-D539B293154D}" type="pres">
      <dgm:prSet presAssocID="{E7D7D705-381E-4729-9DAA-F98949B05F91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283BB904-005E-4EDB-900F-42326ADB98B4}" type="pres">
      <dgm:prSet presAssocID="{E7D7D705-381E-4729-9DAA-F98949B05F91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2F1631CA-B8DC-4F64-A20F-D03857281DB0}" type="pres">
      <dgm:prSet presAssocID="{A7D1A499-02E5-4666-9841-E0E9E804E650}" presName="sibTrans" presStyleCnt="0"/>
      <dgm:spPr/>
    </dgm:pt>
    <dgm:pt modelId="{A8D2DE03-6D11-4B11-957E-B24131F8FCB1}" type="pres">
      <dgm:prSet presAssocID="{A2CA43B0-C951-4BCC-8019-0258988FDCDE}" presName="composite" presStyleCnt="0"/>
      <dgm:spPr/>
    </dgm:pt>
    <dgm:pt modelId="{0D775244-9507-4B1B-B9B7-348EA8D783B7}" type="pres">
      <dgm:prSet presAssocID="{A2CA43B0-C951-4BCC-8019-0258988FDCDE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3BE648BD-7B34-4C7B-8F81-87741A35C7A8}" type="pres">
      <dgm:prSet presAssocID="{A2CA43B0-C951-4BCC-8019-0258988FDCDE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7054DD0A-606D-4B36-9D9D-44EA729121E2}" type="presOf" srcId="{A2CA43B0-C951-4BCC-8019-0258988FDCDE}" destId="{0D775244-9507-4B1B-B9B7-348EA8D783B7}" srcOrd="0" destOrd="0" presId="urn:microsoft.com/office/officeart/2005/8/layout/StepDownProcess"/>
    <dgm:cxn modelId="{D7A53F13-5507-4C0D-84D5-40B2773C4989}" srcId="{9BE1F1B7-238E-4AF2-A523-0FE5FBDFCA68}" destId="{18F9CFD0-5C2F-419B-A92B-77A651D5D3FC}" srcOrd="0" destOrd="0" parTransId="{036BD8D0-E0C2-44D4-B8F8-0FD571B2AE0F}" sibTransId="{298E68EB-5D80-45A9-BBD2-8726967B7705}"/>
    <dgm:cxn modelId="{2CF15B22-390D-464E-89FB-758DD2D02F87}" type="presOf" srcId="{AF56C51C-24C4-4061-8959-84F80D1E9777}" destId="{3BE648BD-7B34-4C7B-8F81-87741A35C7A8}" srcOrd="0" destOrd="0" presId="urn:microsoft.com/office/officeart/2005/8/layout/StepDownProcess"/>
    <dgm:cxn modelId="{CF969D67-0A68-48E1-996F-FDA680C9106F}" srcId="{9BE1F1B7-238E-4AF2-A523-0FE5FBDFCA68}" destId="{A2CA43B0-C951-4BCC-8019-0258988FDCDE}" srcOrd="2" destOrd="0" parTransId="{AB3350B2-39CF-4EE0-9E1A-4A3538AE6FB3}" sibTransId="{80277706-ABE3-4E09-97AF-252EDAF5599B}"/>
    <dgm:cxn modelId="{90E48F6B-1877-4D3D-A2EE-220230BC0B1A}" srcId="{E7D7D705-381E-4729-9DAA-F98949B05F91}" destId="{3EFEB356-D624-4BB5-993A-3565643DAF1F}" srcOrd="0" destOrd="0" parTransId="{7648617F-58D0-4D79-9B7E-312390D1D25B}" sibTransId="{AC1C6209-B6FB-47D2-BB3C-FC4F56360471}"/>
    <dgm:cxn modelId="{0BB3FD4B-2693-4F62-BB24-482A9DC4220D}" srcId="{A2CA43B0-C951-4BCC-8019-0258988FDCDE}" destId="{AF56C51C-24C4-4061-8959-84F80D1E9777}" srcOrd="0" destOrd="0" parTransId="{55DF319A-D5F6-4A6F-81A0-A34D796B9B0B}" sibTransId="{A840F38C-AEAA-422B-8B39-52CF91ABAFEB}"/>
    <dgm:cxn modelId="{98C4E74D-A9B4-4E07-8655-2FDD7A4D5585}" type="presOf" srcId="{9BE1F1B7-238E-4AF2-A523-0FE5FBDFCA68}" destId="{948BCAB1-CFB2-4841-A502-A6956C330339}" srcOrd="0" destOrd="0" presId="urn:microsoft.com/office/officeart/2005/8/layout/StepDownProcess"/>
    <dgm:cxn modelId="{05908B8B-D547-419B-AE76-8454C1D3B187}" srcId="{9BE1F1B7-238E-4AF2-A523-0FE5FBDFCA68}" destId="{E7D7D705-381E-4729-9DAA-F98949B05F91}" srcOrd="1" destOrd="0" parTransId="{1CA15DBE-22D1-4A69-BFD9-67DFD3AA6986}" sibTransId="{A7D1A499-02E5-4666-9841-E0E9E804E650}"/>
    <dgm:cxn modelId="{F07CEDA3-A78D-4A06-8835-776E305F485D}" type="presOf" srcId="{18F9CFD0-5C2F-419B-A92B-77A651D5D3FC}" destId="{F3496EDB-C35C-4DA0-BB94-5A9B148CC56C}" srcOrd="0" destOrd="0" presId="urn:microsoft.com/office/officeart/2005/8/layout/StepDownProcess"/>
    <dgm:cxn modelId="{9A637AB4-BC9D-43CC-8B72-B88C27715557}" type="presOf" srcId="{E7D7D705-381E-4729-9DAA-F98949B05F91}" destId="{196E797D-15AE-4EA9-B21F-D539B293154D}" srcOrd="0" destOrd="0" presId="urn:microsoft.com/office/officeart/2005/8/layout/StepDownProcess"/>
    <dgm:cxn modelId="{7013A6B7-FF8B-46C3-8776-79315F9C5A92}" srcId="{18F9CFD0-5C2F-419B-A92B-77A651D5D3FC}" destId="{D723940D-0DD0-4423-ADCD-1F56BBBDA60F}" srcOrd="0" destOrd="0" parTransId="{4CF9EFF7-E042-4A4C-B0A2-EAFB5B78A691}" sibTransId="{79FA7392-6D1E-406D-8A3A-17EE3A928C4E}"/>
    <dgm:cxn modelId="{5BF0ABCF-C77A-4890-8A91-2726357A4577}" type="presOf" srcId="{D723940D-0DD0-4423-ADCD-1F56BBBDA60F}" destId="{7C949024-022C-44A9-8CB5-2EF80DF27F71}" srcOrd="0" destOrd="0" presId="urn:microsoft.com/office/officeart/2005/8/layout/StepDownProcess"/>
    <dgm:cxn modelId="{BF3B60E4-FAF7-4745-84AB-777E079CF87E}" type="presOf" srcId="{3EFEB356-D624-4BB5-993A-3565643DAF1F}" destId="{283BB904-005E-4EDB-900F-42326ADB98B4}" srcOrd="0" destOrd="0" presId="urn:microsoft.com/office/officeart/2005/8/layout/StepDownProcess"/>
    <dgm:cxn modelId="{5AB8208F-EE6C-40EE-B9FD-AF75D6FB100A}" type="presParOf" srcId="{948BCAB1-CFB2-4841-A502-A6956C330339}" destId="{800CFE15-8837-4348-86FF-B9336999D6A9}" srcOrd="0" destOrd="0" presId="urn:microsoft.com/office/officeart/2005/8/layout/StepDownProcess"/>
    <dgm:cxn modelId="{F78AC179-CB39-4CED-AC5F-1F3F48CFDDB9}" type="presParOf" srcId="{800CFE15-8837-4348-86FF-B9336999D6A9}" destId="{BC9D9FF4-D6DA-4621-8395-425CA3499EEB}" srcOrd="0" destOrd="0" presId="urn:microsoft.com/office/officeart/2005/8/layout/StepDownProcess"/>
    <dgm:cxn modelId="{A4BC2F8C-F121-49DF-A461-7EC0F87748CE}" type="presParOf" srcId="{800CFE15-8837-4348-86FF-B9336999D6A9}" destId="{F3496EDB-C35C-4DA0-BB94-5A9B148CC56C}" srcOrd="1" destOrd="0" presId="urn:microsoft.com/office/officeart/2005/8/layout/StepDownProcess"/>
    <dgm:cxn modelId="{82FC8CB4-89FE-4198-874F-EC6313C1AF4B}" type="presParOf" srcId="{800CFE15-8837-4348-86FF-B9336999D6A9}" destId="{7C949024-022C-44A9-8CB5-2EF80DF27F71}" srcOrd="2" destOrd="0" presId="urn:microsoft.com/office/officeart/2005/8/layout/StepDownProcess"/>
    <dgm:cxn modelId="{B2E20DF6-47D0-4D42-A76D-9EBF97B8DE6C}" type="presParOf" srcId="{948BCAB1-CFB2-4841-A502-A6956C330339}" destId="{1DFAF577-6B73-49B0-BE03-0037C02B492D}" srcOrd="1" destOrd="0" presId="urn:microsoft.com/office/officeart/2005/8/layout/StepDownProcess"/>
    <dgm:cxn modelId="{F790AE96-4C47-4598-BA34-1E190A4502FB}" type="presParOf" srcId="{948BCAB1-CFB2-4841-A502-A6956C330339}" destId="{FE05C4FE-D050-41AB-A3FD-0FC5D8B7D33E}" srcOrd="2" destOrd="0" presId="urn:microsoft.com/office/officeart/2005/8/layout/StepDownProcess"/>
    <dgm:cxn modelId="{A5BDBBA2-2F97-4B8D-B561-1C504654DB9D}" type="presParOf" srcId="{FE05C4FE-D050-41AB-A3FD-0FC5D8B7D33E}" destId="{D6788B14-6299-4250-B2CA-9C40CA5D62F9}" srcOrd="0" destOrd="0" presId="urn:microsoft.com/office/officeart/2005/8/layout/StepDownProcess"/>
    <dgm:cxn modelId="{9B9E088D-29C5-4D4D-B659-1EBF0757FD8E}" type="presParOf" srcId="{FE05C4FE-D050-41AB-A3FD-0FC5D8B7D33E}" destId="{196E797D-15AE-4EA9-B21F-D539B293154D}" srcOrd="1" destOrd="0" presId="urn:microsoft.com/office/officeart/2005/8/layout/StepDownProcess"/>
    <dgm:cxn modelId="{7D2797F2-737B-4743-9427-231B55FCEC28}" type="presParOf" srcId="{FE05C4FE-D050-41AB-A3FD-0FC5D8B7D33E}" destId="{283BB904-005E-4EDB-900F-42326ADB98B4}" srcOrd="2" destOrd="0" presId="urn:microsoft.com/office/officeart/2005/8/layout/StepDownProcess"/>
    <dgm:cxn modelId="{604597D7-F9E1-43F4-89FD-E01C3F1B4657}" type="presParOf" srcId="{948BCAB1-CFB2-4841-A502-A6956C330339}" destId="{2F1631CA-B8DC-4F64-A20F-D03857281DB0}" srcOrd="3" destOrd="0" presId="urn:microsoft.com/office/officeart/2005/8/layout/StepDownProcess"/>
    <dgm:cxn modelId="{D13A802E-5577-43E0-A881-92DCD51FCBC5}" type="presParOf" srcId="{948BCAB1-CFB2-4841-A502-A6956C330339}" destId="{A8D2DE03-6D11-4B11-957E-B24131F8FCB1}" srcOrd="4" destOrd="0" presId="urn:microsoft.com/office/officeart/2005/8/layout/StepDownProcess"/>
    <dgm:cxn modelId="{DA8C7BE2-9908-4C54-816A-68A7281A4B26}" type="presParOf" srcId="{A8D2DE03-6D11-4B11-957E-B24131F8FCB1}" destId="{0D775244-9507-4B1B-B9B7-348EA8D783B7}" srcOrd="0" destOrd="0" presId="urn:microsoft.com/office/officeart/2005/8/layout/StepDownProcess"/>
    <dgm:cxn modelId="{529B260C-638D-46F6-993F-8ED368BCD979}" type="presParOf" srcId="{A8D2DE03-6D11-4B11-957E-B24131F8FCB1}" destId="{3BE648BD-7B34-4C7B-8F81-87741A35C7A8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5B7AD1-234B-4781-BCDC-AB45D74DE04E}">
      <dsp:nvSpPr>
        <dsp:cNvPr id="0" name=""/>
        <dsp:cNvSpPr/>
      </dsp:nvSpPr>
      <dsp:spPr>
        <a:xfrm>
          <a:off x="3948" y="1249311"/>
          <a:ext cx="2225290" cy="1835399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solidFill>
                <a:srgbClr val="55555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Have an objective and be specific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solidFill>
                <a:srgbClr val="55555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 clean organised design</a:t>
          </a:r>
          <a:endParaRPr lang="en-GB" sz="1800" kern="1200" dirty="0"/>
        </a:p>
      </dsp:txBody>
      <dsp:txXfrm>
        <a:off x="46186" y="1291549"/>
        <a:ext cx="2140814" cy="1357623"/>
      </dsp:txXfrm>
    </dsp:sp>
    <dsp:sp modelId="{D8195193-2E16-42A4-9879-39E0B30E1815}">
      <dsp:nvSpPr>
        <dsp:cNvPr id="0" name=""/>
        <dsp:cNvSpPr/>
      </dsp:nvSpPr>
      <dsp:spPr>
        <a:xfrm>
          <a:off x="1259763" y="1705336"/>
          <a:ext cx="2426175" cy="2426175"/>
        </a:xfrm>
        <a:prstGeom prst="leftCircularArrow">
          <a:avLst>
            <a:gd name="adj1" fmla="val 3040"/>
            <a:gd name="adj2" fmla="val 373123"/>
            <a:gd name="adj3" fmla="val 2148634"/>
            <a:gd name="adj4" fmla="val 9024489"/>
            <a:gd name="adj5" fmla="val 354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9F0D4F-9C7D-4661-8166-C181D25CE00C}">
      <dsp:nvSpPr>
        <dsp:cNvPr id="0" name=""/>
        <dsp:cNvSpPr/>
      </dsp:nvSpPr>
      <dsp:spPr>
        <a:xfrm>
          <a:off x="498457" y="2691410"/>
          <a:ext cx="1978035" cy="786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Strong call to action</a:t>
          </a:r>
        </a:p>
      </dsp:txBody>
      <dsp:txXfrm>
        <a:off x="521496" y="2714449"/>
        <a:ext cx="1931957" cy="740521"/>
      </dsp:txXfrm>
    </dsp:sp>
    <dsp:sp modelId="{35FBEA91-9EF8-4B34-83BC-621F783001E1}">
      <dsp:nvSpPr>
        <dsp:cNvPr id="0" name=""/>
        <dsp:cNvSpPr/>
      </dsp:nvSpPr>
      <dsp:spPr>
        <a:xfrm>
          <a:off x="2827727" y="1249311"/>
          <a:ext cx="2225290" cy="1835399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solidFill>
                <a:srgbClr val="55555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Grab the</a:t>
          </a:r>
          <a:r>
            <a:rPr lang="en-GB" sz="1800" kern="1200" dirty="0">
              <a:solidFill>
                <a:srgbClr val="55555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ir attention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solidFill>
                <a:srgbClr val="55555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Create a trustworthy identity</a:t>
          </a:r>
          <a:endParaRPr lang="en-GB" sz="1800" kern="1200" dirty="0"/>
        </a:p>
      </dsp:txBody>
      <dsp:txXfrm>
        <a:off x="2869965" y="1684849"/>
        <a:ext cx="2140814" cy="1357623"/>
      </dsp:txXfrm>
    </dsp:sp>
    <dsp:sp modelId="{C9BB2333-85AD-4D65-A502-AB2D8FA074A7}">
      <dsp:nvSpPr>
        <dsp:cNvPr id="0" name=""/>
        <dsp:cNvSpPr/>
      </dsp:nvSpPr>
      <dsp:spPr>
        <a:xfrm>
          <a:off x="4064998" y="130545"/>
          <a:ext cx="2710518" cy="2710518"/>
        </a:xfrm>
        <a:prstGeom prst="circularArrow">
          <a:avLst>
            <a:gd name="adj1" fmla="val 2721"/>
            <a:gd name="adj2" fmla="val 331495"/>
            <a:gd name="adj3" fmla="val 19492994"/>
            <a:gd name="adj4" fmla="val 12575511"/>
            <a:gd name="adj5" fmla="val 317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0C4D52-2CA7-4075-BB01-03E65D658E82}">
      <dsp:nvSpPr>
        <dsp:cNvPr id="0" name=""/>
        <dsp:cNvSpPr/>
      </dsp:nvSpPr>
      <dsp:spPr>
        <a:xfrm>
          <a:off x="3322236" y="856011"/>
          <a:ext cx="1978035" cy="786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Strong call to action</a:t>
          </a:r>
        </a:p>
      </dsp:txBody>
      <dsp:txXfrm>
        <a:off x="3345275" y="879050"/>
        <a:ext cx="1931957" cy="740521"/>
      </dsp:txXfrm>
    </dsp:sp>
    <dsp:sp modelId="{EEE759C6-6E1C-4E72-9635-1556ABCFB13B}">
      <dsp:nvSpPr>
        <dsp:cNvPr id="0" name=""/>
        <dsp:cNvSpPr/>
      </dsp:nvSpPr>
      <dsp:spPr>
        <a:xfrm>
          <a:off x="5651506" y="1249311"/>
          <a:ext cx="2225290" cy="1835399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solidFill>
                <a:srgbClr val="55555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Optimise for mo</a:t>
          </a:r>
          <a:r>
            <a:rPr lang="en-GB" sz="1800" kern="1200" dirty="0">
              <a:solidFill>
                <a:srgbClr val="55555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bile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solidFill>
                <a:srgbClr val="55555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Perform A/B testing</a:t>
          </a:r>
          <a:endParaRPr lang="en-GB" sz="1800" kern="1200" dirty="0"/>
        </a:p>
      </dsp:txBody>
      <dsp:txXfrm>
        <a:off x="5693744" y="1291549"/>
        <a:ext cx="2140814" cy="1357623"/>
      </dsp:txXfrm>
    </dsp:sp>
    <dsp:sp modelId="{24D60AF8-065B-4F24-BC67-E7E3D3A3DEC4}">
      <dsp:nvSpPr>
        <dsp:cNvPr id="0" name=""/>
        <dsp:cNvSpPr/>
      </dsp:nvSpPr>
      <dsp:spPr>
        <a:xfrm>
          <a:off x="6146015" y="2691410"/>
          <a:ext cx="1978035" cy="786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Strong call to action</a:t>
          </a:r>
        </a:p>
      </dsp:txBody>
      <dsp:txXfrm>
        <a:off x="6169054" y="2714449"/>
        <a:ext cx="1931957" cy="7405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471246-8E11-44CA-AAE5-A1745D76A612}">
      <dsp:nvSpPr>
        <dsp:cNvPr id="0" name=""/>
        <dsp:cNvSpPr/>
      </dsp:nvSpPr>
      <dsp:spPr>
        <a:xfrm>
          <a:off x="518196" y="0"/>
          <a:ext cx="6908800" cy="54186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1FD1C0-DAC8-4B02-A4CB-7F225BAC7175}">
      <dsp:nvSpPr>
        <dsp:cNvPr id="0" name=""/>
        <dsp:cNvSpPr/>
      </dsp:nvSpPr>
      <dsp:spPr>
        <a:xfrm>
          <a:off x="8731" y="1625600"/>
          <a:ext cx="2616200" cy="2167466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Consider the key objective that will drive the motive of your landing page</a:t>
          </a:r>
        </a:p>
      </dsp:txBody>
      <dsp:txXfrm>
        <a:off x="114538" y="1731407"/>
        <a:ext cx="2404586" cy="1955852"/>
      </dsp:txXfrm>
    </dsp:sp>
    <dsp:sp modelId="{FC8404FC-4631-4173-8D63-EEF75F1A07D2}">
      <dsp:nvSpPr>
        <dsp:cNvPr id="0" name=""/>
        <dsp:cNvSpPr/>
      </dsp:nvSpPr>
      <dsp:spPr>
        <a:xfrm>
          <a:off x="2755899" y="1625600"/>
          <a:ext cx="2616200" cy="2167466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What is the end goal of this page?</a:t>
          </a:r>
        </a:p>
      </dsp:txBody>
      <dsp:txXfrm>
        <a:off x="2861706" y="1731407"/>
        <a:ext cx="2404586" cy="1955852"/>
      </dsp:txXfrm>
    </dsp:sp>
    <dsp:sp modelId="{6AD1752C-5947-4072-9146-F49E9157957E}">
      <dsp:nvSpPr>
        <dsp:cNvPr id="0" name=""/>
        <dsp:cNvSpPr/>
      </dsp:nvSpPr>
      <dsp:spPr>
        <a:xfrm>
          <a:off x="5503068" y="1625600"/>
          <a:ext cx="2616200" cy="2167466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What’s the primary action you want a visitor to take from this page?</a:t>
          </a:r>
        </a:p>
      </dsp:txBody>
      <dsp:txXfrm>
        <a:off x="5608875" y="1731407"/>
        <a:ext cx="2404586" cy="19558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1D76A9-A846-44B4-9FC2-EAB9876D3FB7}">
      <dsp:nvSpPr>
        <dsp:cNvPr id="0" name=""/>
        <dsp:cNvSpPr/>
      </dsp:nvSpPr>
      <dsp:spPr>
        <a:xfrm>
          <a:off x="5434102" y="3684693"/>
          <a:ext cx="2676821" cy="1733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14300" lvl="1" indent="-114300" algn="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300" kern="1200" dirty="0">
              <a:latin typeface="Arial" panose="020B0604020202020204" pitchFamily="34" charset="0"/>
              <a:cs typeface="Arial" panose="020B0604020202020204" pitchFamily="34" charset="0"/>
            </a:rPr>
            <a:t>Use photos and videos</a:t>
          </a:r>
          <a:endParaRPr lang="en-GB" sz="1300" kern="1200" dirty="0"/>
        </a:p>
      </dsp:txBody>
      <dsp:txXfrm>
        <a:off x="6275239" y="4156276"/>
        <a:ext cx="1797595" cy="1224300"/>
      </dsp:txXfrm>
    </dsp:sp>
    <dsp:sp modelId="{40DD9F49-5FC8-4428-A0B1-9F0683C46C8F}">
      <dsp:nvSpPr>
        <dsp:cNvPr id="0" name=""/>
        <dsp:cNvSpPr/>
      </dsp:nvSpPr>
      <dsp:spPr>
        <a:xfrm>
          <a:off x="0" y="3684693"/>
          <a:ext cx="2676821" cy="1733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300" kern="1200" dirty="0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Keep to a simple layout and </a:t>
          </a:r>
          <a:r>
            <a:rPr lang="en-GB" sz="1300" kern="1200" dirty="0" err="1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mimimize</a:t>
          </a:r>
          <a:r>
            <a:rPr lang="en-GB" sz="1300" kern="1200" dirty="0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 clutter</a:t>
          </a:r>
          <a:endParaRPr lang="en-GB" sz="1300" kern="1200" dirty="0"/>
        </a:p>
      </dsp:txBody>
      <dsp:txXfrm>
        <a:off x="38090" y="4156276"/>
        <a:ext cx="1797595" cy="1224300"/>
      </dsp:txXfrm>
    </dsp:sp>
    <dsp:sp modelId="{496EC2E0-A70B-4508-B7BA-7E49E65C371F}">
      <dsp:nvSpPr>
        <dsp:cNvPr id="0" name=""/>
        <dsp:cNvSpPr/>
      </dsp:nvSpPr>
      <dsp:spPr>
        <a:xfrm>
          <a:off x="5434102" y="31801"/>
          <a:ext cx="2676821" cy="1733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HubSpot found that </a:t>
          </a:r>
          <a:r>
            <a:rPr lang="en-GB" sz="1300" u="sng" kern="1200" dirty="0">
              <a:solidFill>
                <a:srgbClr val="A9358D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hlinkClick xmlns:r="http://schemas.openxmlformats.org/officeDocument/2006/relationships" r:id="rId1"/>
            </a:rPr>
            <a:t>90% of people</a:t>
          </a:r>
          <a:r>
            <a:rPr lang="en-GB" sz="1300" kern="1200" dirty="0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 left a website because it was badly designed</a:t>
          </a:r>
          <a:endParaRPr lang="en-GB" sz="1300" kern="1200" dirty="0"/>
        </a:p>
      </dsp:txBody>
      <dsp:txXfrm>
        <a:off x="6275239" y="69891"/>
        <a:ext cx="1797595" cy="1224300"/>
      </dsp:txXfrm>
    </dsp:sp>
    <dsp:sp modelId="{14B45BD5-88B6-46C7-B77B-B56D452FBFB3}">
      <dsp:nvSpPr>
        <dsp:cNvPr id="0" name=""/>
        <dsp:cNvSpPr/>
      </dsp:nvSpPr>
      <dsp:spPr>
        <a:xfrm>
          <a:off x="0" y="16680"/>
          <a:ext cx="2676821" cy="1733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>
              <a:latin typeface="Arial" panose="020B0604020202020204" pitchFamily="34" charset="0"/>
              <a:cs typeface="Arial" panose="020B0604020202020204" pitchFamily="34" charset="0"/>
            </a:rPr>
            <a:t>Design changes everything</a:t>
          </a:r>
        </a:p>
      </dsp:txBody>
      <dsp:txXfrm>
        <a:off x="38090" y="54770"/>
        <a:ext cx="1797595" cy="1224300"/>
      </dsp:txXfrm>
    </dsp:sp>
    <dsp:sp modelId="{5576DD5A-94A6-4F78-B49C-45787E4F4091}">
      <dsp:nvSpPr>
        <dsp:cNvPr id="0" name=""/>
        <dsp:cNvSpPr/>
      </dsp:nvSpPr>
      <dsp:spPr>
        <a:xfrm>
          <a:off x="974181" y="260061"/>
          <a:ext cx="3022903" cy="2443888"/>
        </a:xfrm>
        <a:prstGeom prst="pieWedg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Consider the look, feel, and overall structure of the landing page design</a:t>
          </a:r>
          <a:endParaRPr lang="en-GB" sz="1400" kern="1200" dirty="0"/>
        </a:p>
      </dsp:txBody>
      <dsp:txXfrm>
        <a:off x="1859569" y="975859"/>
        <a:ext cx="2137515" cy="1728090"/>
      </dsp:txXfrm>
    </dsp:sp>
    <dsp:sp modelId="{3255360E-155B-4271-8136-A449D2723959}">
      <dsp:nvSpPr>
        <dsp:cNvPr id="0" name=""/>
        <dsp:cNvSpPr/>
      </dsp:nvSpPr>
      <dsp:spPr>
        <a:xfrm rot="5400000">
          <a:off x="4435463" y="-32883"/>
          <a:ext cx="2377253" cy="2963144"/>
        </a:xfrm>
        <a:prstGeom prst="pieWedg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It should be clean, organized, and easy to understand</a:t>
          </a:r>
          <a:endParaRPr lang="en-GB" sz="1400" kern="1200" dirty="0"/>
        </a:p>
      </dsp:txBody>
      <dsp:txXfrm rot="-5400000">
        <a:off x="4142518" y="956343"/>
        <a:ext cx="2095259" cy="1680972"/>
      </dsp:txXfrm>
    </dsp:sp>
    <dsp:sp modelId="{CDB21E81-DD56-4E69-AA62-26A5726C7966}">
      <dsp:nvSpPr>
        <dsp:cNvPr id="0" name=""/>
        <dsp:cNvSpPr/>
      </dsp:nvSpPr>
      <dsp:spPr>
        <a:xfrm rot="10800000">
          <a:off x="4126680" y="2769397"/>
          <a:ext cx="2947095" cy="2604913"/>
        </a:xfrm>
        <a:prstGeom prst="pieWedg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Great contributing factors to the design.  Use high-resolution images/videos that will enhance how your visitors interact with the page</a:t>
          </a:r>
          <a:endParaRPr lang="en-GB" sz="1400" kern="1200" dirty="0"/>
        </a:p>
      </dsp:txBody>
      <dsp:txXfrm rot="10800000">
        <a:off x="4126680" y="2769397"/>
        <a:ext cx="2083911" cy="1841952"/>
      </dsp:txXfrm>
    </dsp:sp>
    <dsp:sp modelId="{996139FA-0BED-45AC-A20A-0CACDDE92B4D}">
      <dsp:nvSpPr>
        <dsp:cNvPr id="0" name=""/>
        <dsp:cNvSpPr/>
      </dsp:nvSpPr>
      <dsp:spPr>
        <a:xfrm rot="16200000">
          <a:off x="1204586" y="2593109"/>
          <a:ext cx="2593909" cy="2989211"/>
        </a:xfrm>
        <a:prstGeom prst="pieWedge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Use an easy-to-read font with plenty of white space. This helps visitors focus on what’s more important which will gear them towards taking action</a:t>
          </a:r>
          <a:endParaRPr lang="en-GB" sz="1400" kern="1200" dirty="0"/>
        </a:p>
      </dsp:txBody>
      <dsp:txXfrm rot="5400000">
        <a:off x="1882455" y="2790760"/>
        <a:ext cx="2113691" cy="1834171"/>
      </dsp:txXfrm>
    </dsp:sp>
    <dsp:sp modelId="{4AA04ABA-4AD6-4D02-B1F4-F36D79126FCE}">
      <dsp:nvSpPr>
        <dsp:cNvPr id="0" name=""/>
        <dsp:cNvSpPr/>
      </dsp:nvSpPr>
      <dsp:spPr>
        <a:xfrm>
          <a:off x="3658954" y="2221653"/>
          <a:ext cx="810090" cy="70442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FC2636-7A44-4B3F-BD05-26F0B92CD57F}">
      <dsp:nvSpPr>
        <dsp:cNvPr id="0" name=""/>
        <dsp:cNvSpPr/>
      </dsp:nvSpPr>
      <dsp:spPr>
        <a:xfrm rot="10800000">
          <a:off x="3658954" y="2492586"/>
          <a:ext cx="810090" cy="70442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9676DB-6510-4BCD-8AB6-0B6DD0A3E73A}">
      <dsp:nvSpPr>
        <dsp:cNvPr id="0" name=""/>
        <dsp:cNvSpPr/>
      </dsp:nvSpPr>
      <dsp:spPr>
        <a:xfrm>
          <a:off x="1221978" y="2645"/>
          <a:ext cx="2706687" cy="1624012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The average human attention span today is less than three seconds, and you have</a:t>
          </a:r>
          <a:r>
            <a:rPr lang="en-GB" sz="1800" u="sng" kern="1200" dirty="0">
              <a:solidFill>
                <a:srgbClr val="A9358D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hlinkClick xmlns:r="http://schemas.openxmlformats.org/officeDocument/2006/relationships" r:id="rId1"/>
            </a:rPr>
            <a:t> 50 milliseconds</a:t>
          </a:r>
          <a:r>
            <a:rPr lang="en-GB" sz="1800" kern="1200" dirty="0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 to make a good first impression </a:t>
          </a:r>
          <a:endParaRPr lang="en-GB" sz="1800" kern="1200" dirty="0"/>
        </a:p>
      </dsp:txBody>
      <dsp:txXfrm>
        <a:off x="1221978" y="2645"/>
        <a:ext cx="2706687" cy="1624012"/>
      </dsp:txXfrm>
    </dsp:sp>
    <dsp:sp modelId="{7DD625E1-C634-49AC-BAF5-630D6A94B25B}">
      <dsp:nvSpPr>
        <dsp:cNvPr id="0" name=""/>
        <dsp:cNvSpPr/>
      </dsp:nvSpPr>
      <dsp:spPr>
        <a:xfrm>
          <a:off x="4199334" y="2645"/>
          <a:ext cx="2706687" cy="1624012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Why should a visitor stay on your page longer, let alone go all the way to take action? </a:t>
          </a:r>
          <a:endParaRPr lang="en-GB" sz="1800" kern="1200" dirty="0"/>
        </a:p>
      </dsp:txBody>
      <dsp:txXfrm>
        <a:off x="4199334" y="2645"/>
        <a:ext cx="2706687" cy="1624012"/>
      </dsp:txXfrm>
    </dsp:sp>
    <dsp:sp modelId="{B8A49212-D802-450F-8C1E-657ECFADBC3F}">
      <dsp:nvSpPr>
        <dsp:cNvPr id="0" name=""/>
        <dsp:cNvSpPr/>
      </dsp:nvSpPr>
      <dsp:spPr>
        <a:xfrm>
          <a:off x="1221978" y="1897327"/>
          <a:ext cx="2706687" cy="1624012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While you keep your landing page clear and concise, you also want to make it appealing enough to keep visitors around </a:t>
          </a:r>
          <a:endParaRPr lang="en-GB" sz="1800" kern="1200" dirty="0"/>
        </a:p>
      </dsp:txBody>
      <dsp:txXfrm>
        <a:off x="1221978" y="1897327"/>
        <a:ext cx="2706687" cy="1624012"/>
      </dsp:txXfrm>
    </dsp:sp>
    <dsp:sp modelId="{58BD84B0-2525-46F9-B097-8D122EFB89B7}">
      <dsp:nvSpPr>
        <dsp:cNvPr id="0" name=""/>
        <dsp:cNvSpPr/>
      </dsp:nvSpPr>
      <dsp:spPr>
        <a:xfrm>
          <a:off x="4199334" y="1897327"/>
          <a:ext cx="2706687" cy="1624012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Great design contributes to this but so does great copy too</a:t>
          </a:r>
          <a:endParaRPr lang="en-GB" sz="1800" kern="1200" dirty="0"/>
        </a:p>
      </dsp:txBody>
      <dsp:txXfrm>
        <a:off x="4199334" y="1897327"/>
        <a:ext cx="2706687" cy="1624012"/>
      </dsp:txXfrm>
    </dsp:sp>
    <dsp:sp modelId="{FB4A9AB0-0BB1-40F5-9F18-7612DC055505}">
      <dsp:nvSpPr>
        <dsp:cNvPr id="0" name=""/>
        <dsp:cNvSpPr/>
      </dsp:nvSpPr>
      <dsp:spPr>
        <a:xfrm>
          <a:off x="2710656" y="3792008"/>
          <a:ext cx="2706687" cy="1624012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A perfect blend of copy and design can grab your visitor’s attention and further persuade them to take action </a:t>
          </a:r>
          <a:endParaRPr lang="en-GB" sz="1800" kern="1200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dsp:txBody>
      <dsp:txXfrm>
        <a:off x="2710656" y="3792008"/>
        <a:ext cx="2706687" cy="16240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648F53-B976-4428-9CE7-A2898E3ADC72}">
      <dsp:nvSpPr>
        <dsp:cNvPr id="0" name=""/>
        <dsp:cNvSpPr/>
      </dsp:nvSpPr>
      <dsp:spPr>
        <a:xfrm rot="16200000">
          <a:off x="-969761" y="970491"/>
          <a:ext cx="3838735" cy="1897752"/>
        </a:xfrm>
        <a:prstGeom prst="flowChartManualOperation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6722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According to </a:t>
          </a:r>
          <a:r>
            <a:rPr lang="en-GB" sz="1700" u="sng" kern="1200" dirty="0">
              <a:solidFill>
                <a:srgbClr val="A9358D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hlinkClick xmlns:r="http://schemas.openxmlformats.org/officeDocument/2006/relationships" r:id="rId1"/>
            </a:rPr>
            <a:t>Statista</a:t>
          </a:r>
          <a:r>
            <a:rPr lang="en-GB" sz="1700" kern="1200" dirty="0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, mobile devices (excluding tablets) generated 54.8 percent of global website traffic in the first quarter of 2021 </a:t>
          </a:r>
          <a:endParaRPr lang="en-GB" sz="1700" kern="1200" dirty="0"/>
        </a:p>
      </dsp:txBody>
      <dsp:txXfrm rot="5400000">
        <a:off x="730" y="767747"/>
        <a:ext cx="1897752" cy="2303241"/>
      </dsp:txXfrm>
    </dsp:sp>
    <dsp:sp modelId="{52EF9003-DDD4-41F1-BD3C-F94B9698B9C7}">
      <dsp:nvSpPr>
        <dsp:cNvPr id="0" name=""/>
        <dsp:cNvSpPr/>
      </dsp:nvSpPr>
      <dsp:spPr>
        <a:xfrm rot="16200000">
          <a:off x="1070323" y="970491"/>
          <a:ext cx="3838735" cy="1897752"/>
        </a:xfrm>
        <a:prstGeom prst="flowChartManualOperation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6722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Your visitors must find it easy to navigate your landing page on a mobile device, as this can double your conversion rate</a:t>
          </a:r>
          <a:endParaRPr lang="en-GB" sz="1700" kern="1200" dirty="0"/>
        </a:p>
      </dsp:txBody>
      <dsp:txXfrm rot="5400000">
        <a:off x="2040814" y="767747"/>
        <a:ext cx="1897752" cy="2303241"/>
      </dsp:txXfrm>
    </dsp:sp>
    <dsp:sp modelId="{CDA6584C-155C-408C-A7A9-ED7089457E62}">
      <dsp:nvSpPr>
        <dsp:cNvPr id="0" name=""/>
        <dsp:cNvSpPr/>
      </dsp:nvSpPr>
      <dsp:spPr>
        <a:xfrm rot="16200000">
          <a:off x="3099571" y="970491"/>
          <a:ext cx="3838735" cy="1897752"/>
        </a:xfrm>
        <a:prstGeom prst="flowChartManualOperati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6722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Ensure that it is fast loading and ultra clickable on any mobile device</a:t>
          </a:r>
          <a:endParaRPr lang="en-GB" sz="1700" kern="1200" dirty="0"/>
        </a:p>
      </dsp:txBody>
      <dsp:txXfrm rot="5400000">
        <a:off x="4070062" y="767747"/>
        <a:ext cx="1897752" cy="23032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E297A2-58A2-4F51-876D-C8391DB69FE4}">
      <dsp:nvSpPr>
        <dsp:cNvPr id="0" name=""/>
        <dsp:cNvSpPr/>
      </dsp:nvSpPr>
      <dsp:spPr>
        <a:xfrm>
          <a:off x="1706" y="0"/>
          <a:ext cx="2655093" cy="5418667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A landing page should not only show your products or services but also depict how reliable your brand is </a:t>
          </a:r>
          <a:endParaRPr lang="en-GB" sz="1800" kern="1200" dirty="0"/>
        </a:p>
      </dsp:txBody>
      <dsp:txXfrm>
        <a:off x="1706" y="2167466"/>
        <a:ext cx="2655093" cy="2167466"/>
      </dsp:txXfrm>
    </dsp:sp>
    <dsp:sp modelId="{0D3A3526-DDF0-43AA-92C1-4A93ED0E89EA}">
      <dsp:nvSpPr>
        <dsp:cNvPr id="0" name=""/>
        <dsp:cNvSpPr/>
      </dsp:nvSpPr>
      <dsp:spPr>
        <a:xfrm>
          <a:off x="456755" y="369210"/>
          <a:ext cx="1744996" cy="1804434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2000" r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1FAE56-5371-48C1-B560-E2718EDEE8EB}">
      <dsp:nvSpPr>
        <dsp:cNvPr id="0" name=""/>
        <dsp:cNvSpPr/>
      </dsp:nvSpPr>
      <dsp:spPr>
        <a:xfrm>
          <a:off x="2736453" y="0"/>
          <a:ext cx="2655093" cy="5418667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This should include making use of testimonials and trusted badges to assure potential customers of your brand’s credibility</a:t>
          </a:r>
          <a:endParaRPr lang="en-GB" sz="1800" kern="1200" dirty="0"/>
        </a:p>
      </dsp:txBody>
      <dsp:txXfrm>
        <a:off x="2736453" y="2167466"/>
        <a:ext cx="2655093" cy="2167466"/>
      </dsp:txXfrm>
    </dsp:sp>
    <dsp:sp modelId="{49DBE701-F8E3-4438-A6B2-4F744C38A40A}">
      <dsp:nvSpPr>
        <dsp:cNvPr id="0" name=""/>
        <dsp:cNvSpPr/>
      </dsp:nvSpPr>
      <dsp:spPr>
        <a:xfrm>
          <a:off x="3161791" y="325120"/>
          <a:ext cx="1804416" cy="1804416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87423E-B6BD-4D94-840F-F6D2E1FBF338}">
      <dsp:nvSpPr>
        <dsp:cNvPr id="0" name=""/>
        <dsp:cNvSpPr/>
      </dsp:nvSpPr>
      <dsp:spPr>
        <a:xfrm>
          <a:off x="5471199" y="0"/>
          <a:ext cx="2655093" cy="541866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While creating your landing page, include all the trust signals that show your brand as a trustworthy identity and those of your service providers too</a:t>
          </a:r>
          <a:endParaRPr lang="en-GB" sz="1800" kern="1200" dirty="0"/>
        </a:p>
      </dsp:txBody>
      <dsp:txXfrm>
        <a:off x="5471199" y="2167466"/>
        <a:ext cx="2655093" cy="2167466"/>
      </dsp:txXfrm>
    </dsp:sp>
    <dsp:sp modelId="{5F12186F-14D5-4033-900E-EF58EA0937AB}">
      <dsp:nvSpPr>
        <dsp:cNvPr id="0" name=""/>
        <dsp:cNvSpPr/>
      </dsp:nvSpPr>
      <dsp:spPr>
        <a:xfrm>
          <a:off x="5896538" y="325120"/>
          <a:ext cx="1804416" cy="1804416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1EE597-7BFD-423B-A606-AF936F9D84CA}">
      <dsp:nvSpPr>
        <dsp:cNvPr id="0" name=""/>
        <dsp:cNvSpPr/>
      </dsp:nvSpPr>
      <dsp:spPr>
        <a:xfrm>
          <a:off x="325119" y="4334933"/>
          <a:ext cx="7477760" cy="8128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81A17B-9F7F-458F-9AC7-AFF7299ACECA}">
      <dsp:nvSpPr>
        <dsp:cNvPr id="0" name=""/>
        <dsp:cNvSpPr/>
      </dsp:nvSpPr>
      <dsp:spPr>
        <a:xfrm>
          <a:off x="0" y="0"/>
          <a:ext cx="8128000" cy="24384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FED29D-1745-4B09-A7D8-6CCC0A0E576F}">
      <dsp:nvSpPr>
        <dsp:cNvPr id="0" name=""/>
        <dsp:cNvSpPr/>
      </dsp:nvSpPr>
      <dsp:spPr>
        <a:xfrm>
          <a:off x="246078" y="325120"/>
          <a:ext cx="1775777" cy="17881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EE71C1-5AA1-480C-A874-4220DD1049C5}">
      <dsp:nvSpPr>
        <dsp:cNvPr id="0" name=""/>
        <dsp:cNvSpPr/>
      </dsp:nvSpPr>
      <dsp:spPr>
        <a:xfrm rot="10800000">
          <a:off x="246078" y="2438400"/>
          <a:ext cx="1775777" cy="2980266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Every landing page should have a call to action (CTA) that tells visitors the action to take next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 dirty="0">
            <a:solidFill>
              <a:srgbClr val="555555"/>
            </a:solidFill>
            <a:effectLst/>
            <a:latin typeface="Arial" panose="020B0604020202020204" pitchFamily="34" charset="0"/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hlinkClick xmlns:r="http://schemas.openxmlformats.org/officeDocument/2006/relationships" r:id="rId2"/>
            </a:rPr>
            <a:t>Cancer Research UK</a:t>
          </a:r>
          <a:endParaRPr lang="en-GB" sz="1500" kern="1200" dirty="0"/>
        </a:p>
      </dsp:txBody>
      <dsp:txXfrm rot="10800000">
        <a:off x="300689" y="2438400"/>
        <a:ext cx="1666555" cy="2925655"/>
      </dsp:txXfrm>
    </dsp:sp>
    <dsp:sp modelId="{DD9E2B90-D37E-4F86-BC68-F07CEF7C72A6}">
      <dsp:nvSpPr>
        <dsp:cNvPr id="0" name=""/>
        <dsp:cNvSpPr/>
      </dsp:nvSpPr>
      <dsp:spPr>
        <a:xfrm>
          <a:off x="2199433" y="325120"/>
          <a:ext cx="1775777" cy="17881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3FA41F-CF26-43AC-BA8A-59277C8EF10C}">
      <dsp:nvSpPr>
        <dsp:cNvPr id="0" name=""/>
        <dsp:cNvSpPr/>
      </dsp:nvSpPr>
      <dsp:spPr>
        <a:xfrm rot="10800000">
          <a:off x="2199433" y="2438400"/>
          <a:ext cx="1775777" cy="2980266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rgbClr val="555555"/>
              </a:solidFill>
              <a:latin typeface="Arial" panose="020B0604020202020204" pitchFamily="34" charset="0"/>
              <a:ea typeface="Times New Roman" panose="02020603050405020304" pitchFamily="18" charset="0"/>
            </a:rPr>
            <a:t>Y</a:t>
          </a:r>
          <a:r>
            <a:rPr lang="en-GB" sz="1500" kern="1200" dirty="0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ou can create a flow that leads every visitor directly to the action you want them to take </a:t>
          </a:r>
          <a:endParaRPr lang="en-GB" sz="1500" kern="1200" dirty="0">
            <a:solidFill>
              <a:srgbClr val="555555"/>
            </a:solidFill>
            <a:effectLst/>
            <a:latin typeface="Arial" panose="020B0604020202020204" pitchFamily="34" charset="0"/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 dirty="0">
            <a:solidFill>
              <a:srgbClr val="555555"/>
            </a:solidFill>
            <a:effectLst/>
            <a:latin typeface="Arial" panose="020B0604020202020204" pitchFamily="34" charset="0"/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hlinkClick xmlns:r="http://schemas.openxmlformats.org/officeDocument/2006/relationships" r:id="rId4"/>
            </a:rPr>
            <a:t>RNLI - Royal National Lifeboat Institution - Saving Lives at Sea</a:t>
          </a:r>
          <a:endParaRPr lang="en-GB" sz="1500" kern="1200" dirty="0"/>
        </a:p>
      </dsp:txBody>
      <dsp:txXfrm rot="10800000">
        <a:off x="2254044" y="2438400"/>
        <a:ext cx="1666555" cy="2925655"/>
      </dsp:txXfrm>
    </dsp:sp>
    <dsp:sp modelId="{36112097-5B99-4347-9A5B-7E3C9E809792}">
      <dsp:nvSpPr>
        <dsp:cNvPr id="0" name=""/>
        <dsp:cNvSpPr/>
      </dsp:nvSpPr>
      <dsp:spPr>
        <a:xfrm>
          <a:off x="4152788" y="325120"/>
          <a:ext cx="1775777" cy="17881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D53163-3A5C-489E-AD2B-A32BABA21E3D}">
      <dsp:nvSpPr>
        <dsp:cNvPr id="0" name=""/>
        <dsp:cNvSpPr/>
      </dsp:nvSpPr>
      <dsp:spPr>
        <a:xfrm rot="10800000">
          <a:off x="4152788" y="2438400"/>
          <a:ext cx="1775777" cy="2980266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The CTA could be to download your </a:t>
          </a:r>
          <a:r>
            <a:rPr lang="en-GB" sz="1500" kern="1200" dirty="0" err="1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GiWs</a:t>
          </a:r>
          <a:r>
            <a:rPr lang="en-GB" sz="1500" kern="1200" dirty="0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 guide or go ahead and make a Will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 dirty="0">
            <a:solidFill>
              <a:srgbClr val="555555"/>
            </a:solidFill>
            <a:effectLst/>
            <a:latin typeface="Arial" panose="020B0604020202020204" pitchFamily="34" charset="0"/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 dirty="0">
            <a:solidFill>
              <a:srgbClr val="555555"/>
            </a:solidFill>
            <a:effectLst/>
            <a:latin typeface="Arial" panose="020B0604020202020204" pitchFamily="34" charset="0"/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hlinkClick xmlns:r="http://schemas.openxmlformats.org/officeDocument/2006/relationships" r:id="rId5"/>
            </a:rPr>
            <a:t>The Largest Animal Welfare Charity in the UK | RSPCA</a:t>
          </a:r>
          <a:endParaRPr lang="en-GB" sz="1500" kern="1200" dirty="0"/>
        </a:p>
      </dsp:txBody>
      <dsp:txXfrm rot="10800000">
        <a:off x="4207399" y="2438400"/>
        <a:ext cx="1666555" cy="2925655"/>
      </dsp:txXfrm>
    </dsp:sp>
    <dsp:sp modelId="{BE441C34-48DA-4F79-BB11-094B4AE9D895}">
      <dsp:nvSpPr>
        <dsp:cNvPr id="0" name=""/>
        <dsp:cNvSpPr/>
      </dsp:nvSpPr>
      <dsp:spPr>
        <a:xfrm>
          <a:off x="6106144" y="325120"/>
          <a:ext cx="1775777" cy="17881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9C6B2B-D27E-4E08-894D-2C010A85A1DF}">
      <dsp:nvSpPr>
        <dsp:cNvPr id="0" name=""/>
        <dsp:cNvSpPr/>
      </dsp:nvSpPr>
      <dsp:spPr>
        <a:xfrm rot="10800000">
          <a:off x="6106144" y="2438400"/>
          <a:ext cx="1775777" cy="2980266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Use captivating and clickable CTA buttons that encourage visitors to take any action in line with the objective of your landing page</a:t>
          </a:r>
          <a:endParaRPr lang="en-GB" sz="1500" kern="1200" dirty="0">
            <a:solidFill>
              <a:srgbClr val="555555"/>
            </a:solidFill>
            <a:effectLst/>
            <a:latin typeface="Arial" panose="020B0604020202020204" pitchFamily="34" charset="0"/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hlinkClick xmlns:r="http://schemas.openxmlformats.org/officeDocument/2006/relationships" r:id="rId6"/>
            </a:rPr>
            <a:t>Save the Children UK | International Children's Charity</a:t>
          </a:r>
          <a:endParaRPr lang="en-GB" sz="1500" kern="1200" dirty="0"/>
        </a:p>
      </dsp:txBody>
      <dsp:txXfrm rot="10800000">
        <a:off x="6160755" y="2438400"/>
        <a:ext cx="1666555" cy="292565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9D9FF4-D6DA-4621-8395-425CA3499EEB}">
      <dsp:nvSpPr>
        <dsp:cNvPr id="0" name=""/>
        <dsp:cNvSpPr/>
      </dsp:nvSpPr>
      <dsp:spPr>
        <a:xfrm rot="5400000">
          <a:off x="445009" y="1583167"/>
          <a:ext cx="1400175" cy="15940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496EDB-C35C-4DA0-BB94-5A9B148CC56C}">
      <dsp:nvSpPr>
        <dsp:cNvPr id="0" name=""/>
        <dsp:cNvSpPr/>
      </dsp:nvSpPr>
      <dsp:spPr>
        <a:xfrm>
          <a:off x="74048" y="31045"/>
          <a:ext cx="2357070" cy="1649872"/>
        </a:xfrm>
        <a:prstGeom prst="roundRect">
          <a:avLst>
            <a:gd name="adj" fmla="val 1667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Now that you have created your landing page</a:t>
          </a:r>
          <a:endParaRPr lang="en-GB" sz="2000" kern="1200" dirty="0"/>
        </a:p>
      </dsp:txBody>
      <dsp:txXfrm>
        <a:off x="154603" y="111600"/>
        <a:ext cx="2195960" cy="1488762"/>
      </dsp:txXfrm>
    </dsp:sp>
    <dsp:sp modelId="{7C949024-022C-44A9-8CB5-2EF80DF27F71}">
      <dsp:nvSpPr>
        <dsp:cNvPr id="0" name=""/>
        <dsp:cNvSpPr/>
      </dsp:nvSpPr>
      <dsp:spPr>
        <a:xfrm>
          <a:off x="2431119" y="188398"/>
          <a:ext cx="1714308" cy="1333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 dirty="0"/>
            <a:t>Test CTAs &amp; buttons</a:t>
          </a:r>
        </a:p>
      </dsp:txBody>
      <dsp:txXfrm>
        <a:off x="2431119" y="188398"/>
        <a:ext cx="1714308" cy="1333500"/>
      </dsp:txXfrm>
    </dsp:sp>
    <dsp:sp modelId="{D6788B14-6299-4250-B2CA-9C40CA5D62F9}">
      <dsp:nvSpPr>
        <dsp:cNvPr id="0" name=""/>
        <dsp:cNvSpPr/>
      </dsp:nvSpPr>
      <dsp:spPr>
        <a:xfrm rot="5400000">
          <a:off x="2399271" y="3436519"/>
          <a:ext cx="1400175" cy="15940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6E797D-15AE-4EA9-B21F-D539B293154D}">
      <dsp:nvSpPr>
        <dsp:cNvPr id="0" name=""/>
        <dsp:cNvSpPr/>
      </dsp:nvSpPr>
      <dsp:spPr>
        <a:xfrm>
          <a:off x="2028310" y="1884397"/>
          <a:ext cx="2357070" cy="1649872"/>
        </a:xfrm>
        <a:prstGeom prst="roundRect">
          <a:avLst>
            <a:gd name="adj" fmla="val 1667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Ensure that it is working perfectly. This is where A/B testing comes in</a:t>
          </a:r>
          <a:endParaRPr lang="en-GB" sz="2000" kern="1200" dirty="0"/>
        </a:p>
      </dsp:txBody>
      <dsp:txXfrm>
        <a:off x="2108865" y="1964952"/>
        <a:ext cx="2195960" cy="1488762"/>
      </dsp:txXfrm>
    </dsp:sp>
    <dsp:sp modelId="{283BB904-005E-4EDB-900F-42326ADB98B4}">
      <dsp:nvSpPr>
        <dsp:cNvPr id="0" name=""/>
        <dsp:cNvSpPr/>
      </dsp:nvSpPr>
      <dsp:spPr>
        <a:xfrm>
          <a:off x="4385381" y="2041750"/>
          <a:ext cx="1714308" cy="1333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 dirty="0"/>
            <a:t>Test graphics &amp; headings</a:t>
          </a:r>
        </a:p>
      </dsp:txBody>
      <dsp:txXfrm>
        <a:off x="4385381" y="2041750"/>
        <a:ext cx="1714308" cy="1333500"/>
      </dsp:txXfrm>
    </dsp:sp>
    <dsp:sp modelId="{0D775244-9507-4B1B-B9B7-348EA8D783B7}">
      <dsp:nvSpPr>
        <dsp:cNvPr id="0" name=""/>
        <dsp:cNvSpPr/>
      </dsp:nvSpPr>
      <dsp:spPr>
        <a:xfrm>
          <a:off x="3982572" y="3737748"/>
          <a:ext cx="2357070" cy="1649872"/>
        </a:xfrm>
        <a:prstGeom prst="roundRect">
          <a:avLst>
            <a:gd name="adj" fmla="val 1667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Helps you collect useful data on how visitors interact with the page</a:t>
          </a:r>
          <a:endParaRPr lang="en-GB" sz="2000" kern="1200" dirty="0"/>
        </a:p>
      </dsp:txBody>
      <dsp:txXfrm>
        <a:off x="4063127" y="3818303"/>
        <a:ext cx="2195960" cy="1488762"/>
      </dsp:txXfrm>
    </dsp:sp>
    <dsp:sp modelId="{3BE648BD-7B34-4C7B-8F81-87741A35C7A8}">
      <dsp:nvSpPr>
        <dsp:cNvPr id="0" name=""/>
        <dsp:cNvSpPr/>
      </dsp:nvSpPr>
      <dsp:spPr>
        <a:xfrm>
          <a:off x="6339643" y="3895101"/>
          <a:ext cx="1714308" cy="1333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 dirty="0"/>
            <a:t>Plus navigation links</a:t>
          </a:r>
        </a:p>
      </dsp:txBody>
      <dsp:txXfrm>
        <a:off x="6339643" y="3895101"/>
        <a:ext cx="1714308" cy="1333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05BBB-D592-99E5-60BC-07BB16A508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9D23D7-A57E-2137-978B-ADC39B4E92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07D1D-330A-E604-02EF-E5DC53BA4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5EA7D-D5BA-43DB-9BA1-AF175C1048CC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1A0CF-6B29-11A8-88B7-A47932BFC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B57C6-5A29-8818-CEB6-A27F8248A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5562-4CD2-42CE-B4EE-9238E19FFD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962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BA2FF-62A5-A900-018B-E4955B127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6BCC56-1437-72F2-C302-0DB9563CF6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B4F7A-5E51-785D-F379-971EC611B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5EA7D-D5BA-43DB-9BA1-AF175C1048CC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076FA9-3C42-333F-EF99-1F4650099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24113D-038B-A62A-5B61-EC20D4CD2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5562-4CD2-42CE-B4EE-9238E19FFD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464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3CA605-A72A-AD47-31E8-B9AD7A4438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580B1F-5C9C-CA58-C08D-0081352A7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E4673-6CE2-E252-6940-D68D2919D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5EA7D-D5BA-43DB-9BA1-AF175C1048CC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649FC-D967-0972-B3C5-D5B379A3E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3B033-7958-52AC-E44A-E84B47B76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5562-4CD2-42CE-B4EE-9238E19FFD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670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6BB8B-77FB-A464-5B7D-219EEA168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94C0C-274F-91CC-C2C1-965878ED4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EAC64-D804-AE61-8DD2-ECF2A7623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5EA7D-D5BA-43DB-9BA1-AF175C1048CC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337C8-407F-25E3-C022-B4DD1D74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A6EE9-B4D3-659E-70AF-150593121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5562-4CD2-42CE-B4EE-9238E19FFD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512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2EECD-B935-F17E-9E67-376A6D418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164D70-4DE0-E424-E946-3B01EA35F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B71D5-4C3D-FE4C-4F78-BC2950C95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5EA7D-D5BA-43DB-9BA1-AF175C1048CC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E3465-40BF-D8F6-0943-6A3888C0B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DDD64-24F0-1B88-CC01-DCE3FEE12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5562-4CD2-42CE-B4EE-9238E19FFD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086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8F9AC-1F22-C379-A818-B8CD6EE77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D916C-E17C-86AE-F5FB-2044850439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589020-7229-1043-AE9F-2DE30C3505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8A57E4-3E76-B2B3-E128-2995AD10F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5EA7D-D5BA-43DB-9BA1-AF175C1048CC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D84DCD-D6EE-4CC0-6F2F-183FEF00E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829404-CE8F-5DAB-43DD-DB83E3703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5562-4CD2-42CE-B4EE-9238E19FFD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47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A8237-D5E9-7FDB-9D32-129AA7E6B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EC2261-844A-E47D-912A-C4B24F681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22A8EC-A609-7178-1125-3DA420B4A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1751B9-F2CB-775B-6F1D-87FF157059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7F262C-AB6C-BB9A-6877-E7568582DF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9E5BAF-7F22-C852-458E-C2DFB98ED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5EA7D-D5BA-43DB-9BA1-AF175C1048CC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10974B-13CA-7351-9F9E-070583006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71AC0A-9FF5-7CDF-A0FC-1A488945E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5562-4CD2-42CE-B4EE-9238E19FFD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161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4F851-6BD6-FAA1-E318-63601240A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427E8-AE26-B33A-BF26-F21099058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5EA7D-D5BA-43DB-9BA1-AF175C1048CC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0CF033-9EDB-ED77-E0DF-4CA9B9228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4A7E2D-A772-9EDA-D7AE-A22DBFA39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5562-4CD2-42CE-B4EE-9238E19FFD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730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BC444E-4940-22CE-7E20-33B179DA4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5EA7D-D5BA-43DB-9BA1-AF175C1048CC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81464C-5D7E-5FCD-1334-7F7AF6F13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C35655-8171-E814-5B4D-76B3CC35A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5562-4CD2-42CE-B4EE-9238E19FFD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938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01D85-2AF5-F2A3-007F-2967478A3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106C9-51D5-3295-B152-FFEA4E419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04315F-72F0-357A-ECC8-C4E2ADC5C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ACDB99-3EED-84CE-4F17-973124057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5EA7D-D5BA-43DB-9BA1-AF175C1048CC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5FEB4B-96D2-B18D-C2F4-A29750D3A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99E874-4230-BC3C-78E2-6D1D596F1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5562-4CD2-42CE-B4EE-9238E19FFD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294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87A5C-0DB5-4414-5075-390FE2067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A5FE43-79A5-F28B-AA16-C7C49020B4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735650-0580-2BFE-34BD-EFC3C81C5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DE1795-096C-A18B-BC77-CC09FC095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5EA7D-D5BA-43DB-9BA1-AF175C1048CC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0AB5DD-0CA6-C80F-2BF7-FB63226F0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A34684-2253-34C0-3732-36D0F9519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5562-4CD2-42CE-B4EE-9238E19FFD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347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D363B5-3BAC-21D1-C0EF-904B9CE06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01B6F-45BF-AE1E-9377-F7BDC98A9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AF4CF-03FC-8529-FFE5-E3AD10F4CC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5EA7D-D5BA-43DB-9BA1-AF175C1048CC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1D401-36D4-69F0-7A0B-304F83245E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343A2-DC4A-1F4E-A862-93BC30DBE4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85562-4CD2-42CE-B4EE-9238E19FFD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18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www.makeawillonline.co.uk/resource/gifts-in-wills-launch-landing-page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3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1672E-2CFC-5993-EA51-665AB31395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3412" y="2028722"/>
            <a:ext cx="9144000" cy="1481240"/>
          </a:xfrm>
        </p:spPr>
        <p:txBody>
          <a:bodyPr/>
          <a:lstStyle/>
          <a:p>
            <a:r>
              <a:rPr lang="en-GB" b="1" dirty="0"/>
              <a:t>Landing Pages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ED17F3-AA08-2F96-3231-3D562A9F0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420" y="5621594"/>
            <a:ext cx="5014452" cy="797977"/>
          </a:xfrm>
          <a:prstGeom prst="rect">
            <a:avLst/>
          </a:prstGeom>
        </p:spPr>
      </p:pic>
      <p:sp>
        <p:nvSpPr>
          <p:cNvPr id="7" name="Subtitle 6">
            <a:extLst>
              <a:ext uri="{FF2B5EF4-FFF2-40B4-BE49-F238E27FC236}">
                <a16:creationId xmlns:a16="http://schemas.microsoft.com/office/drawing/2014/main" id="{29C5B489-47AC-52C2-C790-2FA02DFF33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3412" y="3617941"/>
            <a:ext cx="9144000" cy="1655762"/>
          </a:xfrm>
        </p:spPr>
        <p:txBody>
          <a:bodyPr>
            <a:normAutofit/>
          </a:bodyPr>
          <a:lstStyle/>
          <a:p>
            <a:r>
              <a:rPr lang="en-GB" sz="3600" dirty="0"/>
              <a:t>7 Most important things to consider</a:t>
            </a:r>
          </a:p>
        </p:txBody>
      </p:sp>
    </p:spTree>
    <p:extLst>
      <p:ext uri="{BB962C8B-B14F-4D97-AF65-F5344CB8AC3E}">
        <p14:creationId xmlns:p14="http://schemas.microsoft.com/office/powerpoint/2010/main" val="1136935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9E939-64DF-3E74-D2D3-537ABC2AA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395" y="6353"/>
            <a:ext cx="5896897" cy="132556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en-GB" sz="3600" b="1" dirty="0">
                <a:solidFill>
                  <a:srgbClr val="55555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Perform A/B testing</a:t>
            </a:r>
            <a:endParaRPr lang="en-GB" sz="3600" b="1" dirty="0">
              <a:solidFill>
                <a:srgbClr val="2F5496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2FCDAAB-6B16-9B3C-1274-F301893A8A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8847829"/>
              </p:ext>
            </p:extLst>
          </p:nvPr>
        </p:nvGraphicFramePr>
        <p:xfrm>
          <a:off x="1888876" y="127625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6741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15B52-7A27-13C3-2897-2D1527A23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964"/>
            <a:ext cx="5475136" cy="1050207"/>
          </a:xfrm>
        </p:spPr>
        <p:txBody>
          <a:bodyPr/>
          <a:lstStyle/>
          <a:p>
            <a:r>
              <a:rPr lang="en-GB" b="1" dirty="0"/>
              <a:t>What is a Landing Page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DE1A6D-572A-945C-ACAE-416FF97F6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1573"/>
            <a:ext cx="10515600" cy="8864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1800" dirty="0">
                <a:solidFill>
                  <a:srgbClr val="55555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GB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rimary purpose is to convert a visitor to a customer</a:t>
            </a:r>
          </a:p>
          <a:p>
            <a:pPr>
              <a:lnSpc>
                <a:spcPct val="100000"/>
              </a:lnSpc>
            </a:pPr>
            <a:r>
              <a:rPr lang="en-GB" sz="1800" dirty="0">
                <a:solidFill>
                  <a:srgbClr val="55555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 important things to consider when creating a Landing Page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1DB256B-3CAA-5BCE-9047-D88D348238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6141776"/>
              </p:ext>
            </p:extLst>
          </p:nvPr>
        </p:nvGraphicFramePr>
        <p:xfrm>
          <a:off x="1817316" y="1812616"/>
          <a:ext cx="8128000" cy="4334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76D2A7F-B04F-9579-7F73-BA73A4D89289}"/>
              </a:ext>
            </a:extLst>
          </p:cNvPr>
          <p:cNvSpPr txBox="1">
            <a:spLocks/>
          </p:cNvSpPr>
          <p:nvPr/>
        </p:nvSpPr>
        <p:spPr>
          <a:xfrm>
            <a:off x="838200" y="6212274"/>
            <a:ext cx="10515600" cy="645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800" dirty="0">
                <a:solidFill>
                  <a:srgbClr val="55555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Check out our </a:t>
            </a:r>
            <a:r>
              <a:rPr lang="en-GB" sz="1800" dirty="0">
                <a:solidFill>
                  <a:srgbClr val="55555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guide to landing pages</a:t>
            </a:r>
            <a:r>
              <a:rPr lang="en-GB" sz="1800" dirty="0">
                <a:solidFill>
                  <a:srgbClr val="55555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which helps integrate your FR complaint wording</a:t>
            </a: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9766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0D7CDC9-0478-68B8-C62E-A4A5B2E0A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977" y="1000135"/>
            <a:ext cx="6127011" cy="550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494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9E939-64DF-3E74-D2D3-537ABC2AA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444" y="222002"/>
            <a:ext cx="8011602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555555"/>
                </a:solidFill>
                <a:effectLst/>
                <a:ea typeface="Calibri" panose="020F0502020204030204" pitchFamily="34" charset="0"/>
              </a:rPr>
              <a:t>Have an Objective and Be Specific</a:t>
            </a:r>
            <a:endParaRPr lang="en-GB" sz="3600" b="1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63E3DF8-5632-468E-7EE5-5E656142B7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0585169"/>
              </p:ext>
            </p:extLst>
          </p:nvPr>
        </p:nvGraphicFramePr>
        <p:xfrm>
          <a:off x="1471105" y="135577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7808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9E939-64DF-3E74-D2D3-537ABC2AA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541" y="0"/>
            <a:ext cx="6325925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555555"/>
                </a:solidFill>
                <a:effectLst/>
                <a:ea typeface="Calibri" panose="020F0502020204030204" pitchFamily="34" charset="0"/>
              </a:rPr>
              <a:t>A Clean, Organized Design</a:t>
            </a:r>
            <a:endParaRPr lang="en-GB" sz="3600" b="1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221D8EC-F381-6BF3-287E-8770A37F07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3837765"/>
              </p:ext>
            </p:extLst>
          </p:nvPr>
        </p:nvGraphicFramePr>
        <p:xfrm>
          <a:off x="2101794" y="124850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1366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9E939-64DF-3E74-D2D3-537ABC2AA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67" y="82415"/>
            <a:ext cx="5896897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555555"/>
                </a:solidFill>
                <a:effectLst/>
                <a:ea typeface="Calibri" panose="020F0502020204030204" pitchFamily="34" charset="0"/>
              </a:rPr>
              <a:t>Grab their Attention</a:t>
            </a:r>
            <a:endParaRPr lang="en-GB" sz="3600" b="1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2A24CE4-4CF5-1AEA-5FB6-EE012477A1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654528"/>
              </p:ext>
            </p:extLst>
          </p:nvPr>
        </p:nvGraphicFramePr>
        <p:xfrm>
          <a:off x="2191027" y="130289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3441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9E939-64DF-3E74-D2D3-537ABC2AA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589" y="0"/>
            <a:ext cx="5896897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555555"/>
                </a:solidFill>
                <a:effectLst/>
                <a:ea typeface="Calibri" panose="020F0502020204030204" pitchFamily="34" charset="0"/>
              </a:rPr>
              <a:t>Optimize for Mobile</a:t>
            </a:r>
            <a:endParaRPr lang="en-GB" sz="3600" b="1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CF361CF-33E9-233A-B4D8-147C565850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3690982"/>
              </p:ext>
            </p:extLst>
          </p:nvPr>
        </p:nvGraphicFramePr>
        <p:xfrm>
          <a:off x="3088777" y="1756791"/>
          <a:ext cx="5979381" cy="3838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6958F53-0F46-2A74-DE19-B571E734A6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09" y="1226482"/>
            <a:ext cx="2297137" cy="51047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EB4F1C-6371-11CB-DF50-CE69314EAF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15" y="1664421"/>
            <a:ext cx="2262073" cy="402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07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9E939-64DF-3E74-D2D3-537ABC2AA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454"/>
            <a:ext cx="6882517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555555"/>
                </a:solidFill>
                <a:effectLst/>
                <a:ea typeface="Calibri" panose="020F0502020204030204" pitchFamily="34" charset="0"/>
              </a:rPr>
              <a:t>Create a Trustworthy Identity</a:t>
            </a:r>
            <a:endParaRPr lang="en-GB" sz="3600" b="1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DE1F4CBF-F389-3749-5240-55AE1A8C4C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2153682"/>
              </p:ext>
            </p:extLst>
          </p:nvPr>
        </p:nvGraphicFramePr>
        <p:xfrm>
          <a:off x="1841169" y="133287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8274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9E939-64DF-3E74-D2D3-537ABC2AA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395" y="83904"/>
            <a:ext cx="6914322" cy="132556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en-GB" sz="3600" b="1" dirty="0">
                <a:solidFill>
                  <a:srgbClr val="55555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Have a Clear Call-to-action</a:t>
            </a:r>
            <a:endParaRPr lang="en-GB" sz="3600" b="1" dirty="0">
              <a:solidFill>
                <a:srgbClr val="2F5496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672BAA4-FD43-B665-A76B-33D1AB0E0C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5153149"/>
              </p:ext>
            </p:extLst>
          </p:nvPr>
        </p:nvGraphicFramePr>
        <p:xfrm>
          <a:off x="1769607" y="135542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7295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624</Words>
  <Application>Microsoft Office PowerPoint</Application>
  <PresentationFormat>Widescreen</PresentationFormat>
  <Paragraphs>62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Landing Pages</vt:lpstr>
      <vt:lpstr>What is a Landing Page</vt:lpstr>
      <vt:lpstr>PowerPoint Presentation</vt:lpstr>
      <vt:lpstr>Have an Objective and Be Specific</vt:lpstr>
      <vt:lpstr>A Clean, Organized Design</vt:lpstr>
      <vt:lpstr>Grab their Attention</vt:lpstr>
      <vt:lpstr>Optimize for Mobile</vt:lpstr>
      <vt:lpstr>Create a Trustworthy Identity</vt:lpstr>
      <vt:lpstr>Have a Clear Call-to-action</vt:lpstr>
      <vt:lpstr>Perform A/B testing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Imporantance of  Gifts in Wills</dc:title>
  <dc:creator>Marie Broxholme</dc:creator>
  <cp:lastModifiedBy>Marie Broxholme</cp:lastModifiedBy>
  <cp:revision>33</cp:revision>
  <dcterms:created xsi:type="dcterms:W3CDTF">2023-02-12T19:14:17Z</dcterms:created>
  <dcterms:modified xsi:type="dcterms:W3CDTF">2023-03-07T10:29:33Z</dcterms:modified>
</cp:coreProperties>
</file>